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65" r:id="rId6"/>
    <p:sldId id="266" r:id="rId7"/>
    <p:sldId id="261" r:id="rId8"/>
    <p:sldId id="262" r:id="rId9"/>
    <p:sldId id="263" r:id="rId10"/>
    <p:sldId id="259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E0959F-359F-4889-983C-095D513DA48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BC40C94-A68F-45FF-9F19-5195A21F5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i (4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9" y="0"/>
            <a:ext cx="5048252" cy="37861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876"/>
            <a:ext cx="8477280" cy="145732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Перепелка, перепелка,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перепелочка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моя.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143512"/>
            <a:ext cx="8077200" cy="12858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проект воспитанника средней группы  МБДОУ Д/с 2        Илюши Саранча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8-017-Kakoj-priz-poluchaet-pobeditel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14313" y="285750"/>
            <a:ext cx="8929687" cy="593725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Мама – перепелка  заботится о своих птенцах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i (40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00944"/>
            <a:ext cx="9134504" cy="619989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Она их  согревает  под крылышками как курочка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89596"/>
            <a:ext cx="314324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Перепёлка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-Эй,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перепёлушка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пёстрое пёрышко,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Где ты зиму зимовала?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 криница.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Где ты лето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летовала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 пшеницы.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Зимовала -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Воду попивала.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Летовала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Зёрнышки клевала.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14810" y="279950"/>
            <a:ext cx="407196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Перепёлка, перепёлка,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перепёлочка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Ты поёшь, и ребятишкам спать пора.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Засыпают даже зайчики под ёлочкой,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 играть все вместе будем мы с утра.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Рано, рано просыпается до солнышка,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Спать ложится лишь с вечернею зарёй,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Перед сном почистит серенькие пёрышки,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Иногда поёт и ночью под луной.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 расскажет сказку лучшую для деточек,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Убедит сову малюток не спугнуть,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Посидит тихонько рядом среди веточек,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Надо, надо перепёлке отдохнуть.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Птаха серая и серые яички,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 детишки, словно маленькие кочки.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Прилетит к ручью с холодненькой водичкой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 напоит своих пёстреньких комочков.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Перепёлка, перепёлка,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перепёлочка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Снова вечер, нашим деткам спать пора.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Пожелаем сна хорошего под ёлочкой,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Пусть приснится много сказок до утра.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823d5_164dc20d_XL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290513"/>
            <a:ext cx="9144000" cy="5521325"/>
          </a:xfrm>
        </p:spPr>
      </p:pic>
      <p:sp>
        <p:nvSpPr>
          <p:cNvPr id="3" name="TextBox 2"/>
          <p:cNvSpPr txBox="1"/>
          <p:nvPr/>
        </p:nvSpPr>
        <p:spPr>
          <a:xfrm>
            <a:off x="0" y="578645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 - перепелка.   Перепелка – птица, поэтому у неё  есть  две лапы, крылья, на голове клюв, а  тело покрыто перьями.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a4343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33375" y="34925"/>
            <a:ext cx="8810625" cy="6608763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Перепелка  птица  не большая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04813" y="0"/>
            <a:ext cx="8739187" cy="6554788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Перепелки  бывают дикие, а  бывают  домашние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img_062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5572140"/>
            <a:ext cx="3000396" cy="1285860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Домашние перепелки  живут  в клетках, и человек – хозяин  заботится о них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SAM_26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Кушают перепелки  корм состоящий  из  зерна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1750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53975"/>
            <a:ext cx="9144000" cy="6856413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5357826"/>
            <a:ext cx="3071834" cy="1500174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Перепелки несут  яйца, и этим  приносят человеку  пользу.   Яйца  меньше, чем куриные, но очень полезные.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28867397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214313"/>
            <a:ext cx="9132888" cy="6643687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5786454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 яиц вылупляются  птенцы - перепелята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1768784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-61913" y="-63500"/>
            <a:ext cx="9205913" cy="6904038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6072166" y="5857892"/>
            <a:ext cx="3071834" cy="85725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Перепелята  рождаются очень маленькие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51</TotalTime>
  <Words>161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Модульная</vt:lpstr>
      <vt:lpstr>Перепелка, перепелка, перепелочка моя.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перепелка</dc:title>
  <dc:creator>Admin</dc:creator>
  <cp:lastModifiedBy>Admin</cp:lastModifiedBy>
  <cp:revision>7</cp:revision>
  <dcterms:created xsi:type="dcterms:W3CDTF">2015-03-24T11:33:24Z</dcterms:created>
  <dcterms:modified xsi:type="dcterms:W3CDTF">2015-03-25T03:32:21Z</dcterms:modified>
</cp:coreProperties>
</file>