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8" r:id="rId7"/>
    <p:sldId id="261" r:id="rId8"/>
    <p:sldId id="264" r:id="rId9"/>
    <p:sldId id="263" r:id="rId10"/>
    <p:sldId id="262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66FF66"/>
    <a:srgbClr val="17F5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F2929-F903-4D87-A830-632EE396D40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0624B-E22C-40B3-BED6-827B1530E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114925" y="2130425"/>
            <a:ext cx="4029075" cy="147002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Муниципальный 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фестиваль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«Зеленая  планета»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929063" y="4429125"/>
            <a:ext cx="5214937" cy="12096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 «Хранители  леса»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Admin\Pictures\разные картинки\лего фестиваль\1422519053_p50_111.jpg"/>
          <p:cNvPicPr>
            <a:picLocks noChangeAspect="1" noChangeArrowheads="1"/>
          </p:cNvPicPr>
          <p:nvPr/>
        </p:nvPicPr>
        <p:blipFill>
          <a:blip r:embed="rId2" cstate="print"/>
          <a:srcRect t="3885" b="4162"/>
          <a:stretch>
            <a:fillRect/>
          </a:stretch>
        </p:blipFill>
        <p:spPr bwMode="auto">
          <a:xfrm>
            <a:off x="0" y="0"/>
            <a:ext cx="4000496" cy="4116499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4143372" y="428604"/>
            <a:ext cx="4500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 бюджетное  дошкольное образовательное  учреждение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Детский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сад  №2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города Белореченска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район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разные картинки\лего фестиваль\фото\_DSC08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5325" y="-82550"/>
            <a:ext cx="10534650" cy="702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Pictures\разные картинки\лего фестиваль\фото\_DSC08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5325" y="-82550"/>
            <a:ext cx="10534650" cy="702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Pictures\разные картинки\лего фестиваль\фото\_DSC0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5325" y="-82550"/>
            <a:ext cx="10534650" cy="702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Pictures\разные картинки\лего фестиваль\фото\_DSC0854.JPG"/>
          <p:cNvPicPr>
            <a:picLocks noChangeAspect="1" noChangeArrowheads="1"/>
          </p:cNvPicPr>
          <p:nvPr/>
        </p:nvPicPr>
        <p:blipFill>
          <a:blip r:embed="rId2" cstate="print"/>
          <a:srcRect r="39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разные картинки\лего фестиваль\фото\_DSC08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разные картинки\лего фестиваль\фото\_DSC0892.JPG"/>
          <p:cNvPicPr>
            <a:picLocks noChangeAspect="1" noChangeArrowheads="1"/>
          </p:cNvPicPr>
          <p:nvPr/>
        </p:nvPicPr>
        <p:blipFill>
          <a:blip r:embed="rId3" cstate="print"/>
          <a:srcRect r="15757"/>
          <a:stretch>
            <a:fillRect/>
          </a:stretch>
        </p:blipFill>
        <p:spPr bwMode="auto">
          <a:xfrm rot="16200000">
            <a:off x="-717164" y="700460"/>
            <a:ext cx="6874704" cy="5440376"/>
          </a:xfrm>
          <a:prstGeom prst="rect">
            <a:avLst/>
          </a:prstGeom>
          <a:noFill/>
        </p:spPr>
      </p:pic>
      <p:pic>
        <p:nvPicPr>
          <p:cNvPr id="3" name="Picture 2" descr="C:\Users\Admin\Pictures\разные картинки\лего фестиваль\фото\_DSC0892.JPG"/>
          <p:cNvPicPr>
            <a:picLocks noChangeAspect="1" noChangeArrowheads="1"/>
          </p:cNvPicPr>
          <p:nvPr/>
        </p:nvPicPr>
        <p:blipFill>
          <a:blip r:embed="rId3" cstate="print"/>
          <a:srcRect r="15757" b="6061"/>
          <a:stretch>
            <a:fillRect/>
          </a:stretch>
        </p:blipFill>
        <p:spPr bwMode="auto">
          <a:xfrm rot="16200000" flipV="1">
            <a:off x="3492086" y="1206086"/>
            <a:ext cx="6874704" cy="4429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разные картинки\лего фестиваль\i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71"/>
            <a:ext cx="9144000" cy="6783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разные картинки\лего фестиваль\фото\_DSC0795.JPG"/>
          <p:cNvPicPr>
            <a:picLocks noChangeAspect="1" noChangeArrowheads="1"/>
          </p:cNvPicPr>
          <p:nvPr/>
        </p:nvPicPr>
        <p:blipFill>
          <a:blip r:embed="rId2" cstate="print"/>
          <a:srcRect r="4687"/>
          <a:stretch>
            <a:fillRect/>
          </a:stretch>
        </p:blipFill>
        <p:spPr bwMode="auto">
          <a:xfrm>
            <a:off x="-1" y="0"/>
            <a:ext cx="92601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Pictures\разные картинки\лего фестиваль\фото\_DSC0789.JPG"/>
          <p:cNvPicPr>
            <a:picLocks noChangeAspect="1" noChangeArrowheads="1"/>
          </p:cNvPicPr>
          <p:nvPr/>
        </p:nvPicPr>
        <p:blipFill>
          <a:blip r:embed="rId2" cstate="print"/>
          <a:srcRect l="13333" r="13847"/>
          <a:stretch>
            <a:fillRect/>
          </a:stretch>
        </p:blipFill>
        <p:spPr bwMode="auto">
          <a:xfrm rot="16200000">
            <a:off x="1160760" y="339406"/>
            <a:ext cx="6822481" cy="61436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разные картинки\лего фестиваль\фото\_DSC0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Pictures\разные картинки\лего фестиваль\фото\_DSC0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5325" y="-82550"/>
            <a:ext cx="10534650" cy="702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разные картинки\лего фестиваль\фото\_DSC0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5325" y="-82550"/>
            <a:ext cx="10534650" cy="702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</Words>
  <Application>Microsoft Office PowerPoint</Application>
  <PresentationFormat>Экран (4:3)</PresentationFormat>
  <Paragraphs>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Муниципальный   Лего фестиваль «Зеленая  планета»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2017-02-24T13:49:38Z</dcterms:created>
  <dcterms:modified xsi:type="dcterms:W3CDTF">2017-02-27T18:57:57Z</dcterms:modified>
</cp:coreProperties>
</file>