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1" r:id="rId3"/>
    <p:sldId id="256" r:id="rId4"/>
    <p:sldId id="257" r:id="rId5"/>
    <p:sldId id="267" r:id="rId6"/>
    <p:sldId id="262" r:id="rId7"/>
    <p:sldId id="263" r:id="rId8"/>
    <p:sldId id="260" r:id="rId9"/>
    <p:sldId id="265" r:id="rId10"/>
    <p:sldId id="266" r:id="rId11"/>
    <p:sldId id="269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59" autoAdjust="0"/>
    <p:restoredTop sz="86380" autoAdjust="0"/>
  </p:normalViewPr>
  <p:slideViewPr>
    <p:cSldViewPr>
      <p:cViewPr varScale="1">
        <p:scale>
          <a:sx n="63" d="100"/>
          <a:sy n="63" d="100"/>
        </p:scale>
        <p:origin x="-136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B29E1-6780-4AB8-8534-B1B7D51C5D5D}" type="datetimeFigureOut">
              <a:rPr lang="ru-RU" smtClean="0"/>
              <a:pPr/>
              <a:t>31.05.2022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BFE51-64AF-4074-AB94-E28513157F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B29E1-6780-4AB8-8534-B1B7D51C5D5D}" type="datetimeFigureOut">
              <a:rPr lang="ru-RU" smtClean="0"/>
              <a:pPr/>
              <a:t>31.05.2022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BFE51-64AF-4074-AB94-E28513157F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B29E1-6780-4AB8-8534-B1B7D51C5D5D}" type="datetimeFigureOut">
              <a:rPr lang="ru-RU" smtClean="0"/>
              <a:pPr/>
              <a:t>31.05.2022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BFE51-64AF-4074-AB94-E28513157F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B29E1-6780-4AB8-8534-B1B7D51C5D5D}" type="datetimeFigureOut">
              <a:rPr lang="ru-RU" smtClean="0"/>
              <a:pPr/>
              <a:t>31.05.2022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BFE51-64AF-4074-AB94-E28513157F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B29E1-6780-4AB8-8534-B1B7D51C5D5D}" type="datetimeFigureOut">
              <a:rPr lang="ru-RU" smtClean="0"/>
              <a:pPr/>
              <a:t>31.05.2022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BFE51-64AF-4074-AB94-E28513157F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B29E1-6780-4AB8-8534-B1B7D51C5D5D}" type="datetimeFigureOut">
              <a:rPr lang="ru-RU" smtClean="0"/>
              <a:pPr/>
              <a:t>31.05.2022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BFE51-64AF-4074-AB94-E28513157F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B29E1-6780-4AB8-8534-B1B7D51C5D5D}" type="datetimeFigureOut">
              <a:rPr lang="ru-RU" smtClean="0"/>
              <a:pPr/>
              <a:t>31.05.2022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BFE51-64AF-4074-AB94-E28513157F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B29E1-6780-4AB8-8534-B1B7D51C5D5D}" type="datetimeFigureOut">
              <a:rPr lang="ru-RU" smtClean="0"/>
              <a:pPr/>
              <a:t>31.05.2022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BFE51-64AF-4074-AB94-E28513157F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B29E1-6780-4AB8-8534-B1B7D51C5D5D}" type="datetimeFigureOut">
              <a:rPr lang="ru-RU" smtClean="0"/>
              <a:pPr/>
              <a:t>31.05.2022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BFE51-64AF-4074-AB94-E28513157F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B29E1-6780-4AB8-8534-B1B7D51C5D5D}" type="datetimeFigureOut">
              <a:rPr lang="ru-RU" smtClean="0"/>
              <a:pPr/>
              <a:t>31.05.2022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BFE51-64AF-4074-AB94-E28513157F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B29E1-6780-4AB8-8534-B1B7D51C5D5D}" type="datetimeFigureOut">
              <a:rPr lang="ru-RU" smtClean="0"/>
              <a:pPr/>
              <a:t>31.05.2022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BFE51-64AF-4074-AB94-E28513157F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5B29E1-6780-4AB8-8534-B1B7D51C5D5D}" type="datetimeFigureOut">
              <a:rPr lang="ru-RU" smtClean="0"/>
              <a:pPr/>
              <a:t>31.05.2022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FBFE51-64AF-4074-AB94-E28513157FD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Белка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индивидуальный познавательный проект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Волковой  Маргариты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подготовила воспитатель МБДОУ Д/С 2 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Лакетко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Е.В.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0_a6bcc_a31b99be_XL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28302" y="1600200"/>
            <a:ext cx="7487396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571480"/>
            <a:ext cx="9144000" cy="6286520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70" name="Picture 2" descr="C:\Users\Admin\Pictures\разные картинки\79400135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 t="5414"/>
          <a:stretch>
            <a:fillRect/>
          </a:stretch>
        </p:blipFill>
        <p:spPr bwMode="auto">
          <a:xfrm>
            <a:off x="0" y="-1"/>
            <a:ext cx="9144000" cy="6389025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643042" y="6215082"/>
            <a:ext cx="49292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b="1" dirty="0" smtClean="0"/>
          </a:p>
          <a:p>
            <a:pPr algn="ctr"/>
            <a:r>
              <a:rPr lang="ru-RU" b="1" dirty="0" smtClean="0"/>
              <a:t>Детеныши белки называются бельчата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286908" cy="6858000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Users\Admin\Pictures\разные картинки\_55498219_squirrel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357166"/>
            <a:ext cx="9268919" cy="5300663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929190" y="0"/>
            <a:ext cx="4214810" cy="6858000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18" name="Picture 2" descr="C:\Users\Admin\Pictures\разные картинки\850da0b41086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5532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285728"/>
            <a:ext cx="9144000" cy="6572272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Содержимое 3" descr="ba2d0582a9ec1ac50e3585ea78da6d4b_w960_h2048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0" y="29450"/>
            <a:ext cx="9144000" cy="6096713"/>
          </a:xfrm>
        </p:spPr>
      </p:pic>
      <p:sp>
        <p:nvSpPr>
          <p:cNvPr id="3" name="TextBox 2"/>
          <p:cNvSpPr txBox="1"/>
          <p:nvPr/>
        </p:nvSpPr>
        <p:spPr>
          <a:xfrm>
            <a:off x="1000100" y="6215082"/>
            <a:ext cx="74011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Белка   -маленький  дикий  зверек.  Шерстка у белки рыжая,  пушистая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Admin\Pictures\открытки\54eb2fa8d73895064c3200a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" y="7938"/>
            <a:ext cx="9086850" cy="6840537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643570" y="4929198"/>
            <a:ext cx="3500430" cy="1754326"/>
          </a:xfrm>
          <a:prstGeom prst="rect">
            <a:avLst/>
          </a:prstGeom>
          <a:solidFill>
            <a:schemeClr val="accent3"/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У белки   есть туловище, четыре лапки, пушистый хвост и голова.  На голове у белочки  ушки, на ушках бывают кисточки.  Глаза у белочки круглые, черные, маленький нос и рот.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3500438"/>
            <a:ext cx="9144000" cy="3357562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Содержимое 3" descr="1 (2)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714500"/>
          </a:xfrm>
        </p:spPr>
      </p:pic>
      <p:sp>
        <p:nvSpPr>
          <p:cNvPr id="3" name="TextBox 2"/>
          <p:cNvSpPr txBox="1"/>
          <p:nvPr/>
        </p:nvSpPr>
        <p:spPr>
          <a:xfrm>
            <a:off x="357159" y="6000768"/>
            <a:ext cx="87868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У белочки на лапках   большие когти, ими она цепляется  за ствол  дерева.   Поэтому, белочка хорошо лазает под  деревьям.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2" name="Picture 2" descr="C:\Users\Admin\Pictures\разные картинки\324132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1930" y="0"/>
            <a:ext cx="5072070" cy="3370109"/>
          </a:xfrm>
          <a:prstGeom prst="rect">
            <a:avLst/>
          </a:prstGeom>
          <a:noFill/>
        </p:spPr>
      </p:pic>
      <p:pic>
        <p:nvPicPr>
          <p:cNvPr id="5123" name="Picture 3" descr="C:\Users\Admin\Pictures\разные картинки\a1f3038009b4babf5409c5069784ebf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428868"/>
            <a:ext cx="5715000" cy="428625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57158" y="642918"/>
            <a:ext cx="35275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Белочка может  лазать по стволу </a:t>
            </a:r>
          </a:p>
          <a:p>
            <a:r>
              <a:rPr lang="ru-RU" b="1" dirty="0" smtClean="0"/>
              <a:t>даже вниз головой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6143644"/>
            <a:ext cx="9144000" cy="714356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Содержимое 3" descr="1367197802_belka-2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rcRect t="2198"/>
          <a:stretch>
            <a:fillRect/>
          </a:stretch>
        </p:blipFill>
        <p:spPr>
          <a:xfrm>
            <a:off x="1" y="0"/>
            <a:ext cx="9144000" cy="6500058"/>
          </a:xfrm>
        </p:spPr>
      </p:pic>
      <p:sp>
        <p:nvSpPr>
          <p:cNvPr id="3" name="TextBox 2"/>
          <p:cNvSpPr txBox="1"/>
          <p:nvPr/>
        </p:nvSpPr>
        <p:spPr>
          <a:xfrm>
            <a:off x="857224" y="6500834"/>
            <a:ext cx="8001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Белочка  к отряду грызунов, она грызет   шишки, орехи, кушает грибы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Содержимое 3" descr="996498_8500c746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035675" cy="4525963"/>
          </a:xfrm>
          <a:effectLst>
            <a:softEdge rad="127000"/>
          </a:effectLst>
        </p:spPr>
      </p:pic>
      <p:pic>
        <p:nvPicPr>
          <p:cNvPr id="8194" name="Picture 2" descr="C:\Users\Admin\Pictures\разные картинки\1318427774_5312_1_resiz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75995" y="3176581"/>
            <a:ext cx="4968005" cy="3681419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00035" y="4929198"/>
            <a:ext cx="37147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У белочки  очень крепкие зубы, поэтому она легко  разгрызает орехи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Содержимое 3" descr="475351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4387850" y="0"/>
            <a:ext cx="4756150" cy="4525963"/>
          </a:xfrm>
        </p:spPr>
      </p:pic>
      <p:pic>
        <p:nvPicPr>
          <p:cNvPr id="6" name="Picture 2" descr="C:\Users\Admin\Pictures\открытки\belk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0"/>
            <a:ext cx="3394472" cy="4525963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00034" y="5214950"/>
            <a:ext cx="34406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Живет   белочка в дупле  дерева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 descr="C:\Users\Admin\Pictures\открытки\img21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 l="21253"/>
          <a:stretch>
            <a:fillRect/>
          </a:stretch>
        </p:blipFill>
        <p:spPr bwMode="auto">
          <a:xfrm>
            <a:off x="0" y="0"/>
            <a:ext cx="4499675" cy="4284816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4099" name="Picture 3" descr="C:\Users\Admin\Pictures\разные картинки\JUKF62eg7R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4744" y="2786058"/>
            <a:ext cx="5429256" cy="40719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114</Words>
  <Application>Microsoft Office PowerPoint</Application>
  <PresentationFormat>Экран (4:3)</PresentationFormat>
  <Paragraphs>11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Белка индивидуальный познавательный проект Волковой  Маргариты подготовила воспитатель МБДОУ Д/С 2  Лакетко Е.В.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6</cp:revision>
  <dcterms:created xsi:type="dcterms:W3CDTF">2015-10-12T18:36:47Z</dcterms:created>
  <dcterms:modified xsi:type="dcterms:W3CDTF">2022-05-31T06:45:20Z</dcterms:modified>
</cp:coreProperties>
</file>