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2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2357430"/>
            <a:ext cx="814393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Использование нетрадиционных здоровье сберегающих технологий в образовательной деятельности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Подготовила : Лоза Кристина Валерьевна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85728"/>
            <a:ext cx="7715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 дошкольное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детский  сад №2  города Белореченска  муниципального образования  Белореченский  район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йога для детей_ Самолетик.jpg"/>
          <p:cNvPicPr>
            <a:picLocks noChangeAspect="1"/>
          </p:cNvPicPr>
          <p:nvPr/>
        </p:nvPicPr>
        <p:blipFill>
          <a:blip r:embed="rId3" cstate="print"/>
          <a:srcRect l="5478" t="4605" r="4451" b="6579"/>
          <a:stretch>
            <a:fillRect/>
          </a:stretch>
        </p:blipFill>
        <p:spPr>
          <a:xfrm>
            <a:off x="0" y="0"/>
            <a:ext cx="3714776" cy="3519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1934" y="642918"/>
            <a:ext cx="50633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Йога для детей: самолетик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Лягте на живот.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Поднимите грудь, руки и ноги.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Дышите глубоко.</a:t>
            </a:r>
          </a:p>
          <a:p>
            <a:endParaRPr lang="ru-RU" dirty="0"/>
          </a:p>
        </p:txBody>
      </p:sp>
      <p:pic>
        <p:nvPicPr>
          <p:cNvPr id="6" name="Рисунок 5" descr="20190128_103707.jpg"/>
          <p:cNvPicPr>
            <a:picLocks noChangeAspect="1"/>
          </p:cNvPicPr>
          <p:nvPr/>
        </p:nvPicPr>
        <p:blipFill>
          <a:blip r:embed="rId4" cstate="print"/>
          <a:srcRect t="36458" b="22917"/>
          <a:stretch>
            <a:fillRect/>
          </a:stretch>
        </p:blipFill>
        <p:spPr>
          <a:xfrm>
            <a:off x="1214414" y="3500438"/>
            <a:ext cx="6715172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6248" y="285728"/>
            <a:ext cx="4643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Йога для детей: кобра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Лягте на живот.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Упритесь на согнутые локти.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Медленно поднимите грудь.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Локти должны быть под грудью, а ноги – выпрямлены сзади.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йога для детей_ Коб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4097490" cy="2476505"/>
          </a:xfrm>
          <a:prstGeom prst="rect">
            <a:avLst/>
          </a:prstGeom>
        </p:spPr>
      </p:pic>
      <p:pic>
        <p:nvPicPr>
          <p:cNvPr id="5" name="Рисунок 4" descr="20190128_103616.jpg"/>
          <p:cNvPicPr>
            <a:picLocks noChangeAspect="1"/>
          </p:cNvPicPr>
          <p:nvPr/>
        </p:nvPicPr>
        <p:blipFill>
          <a:blip r:embed="rId4" cstate="print"/>
          <a:srcRect t="42708"/>
          <a:stretch>
            <a:fillRect/>
          </a:stretch>
        </p:blipFill>
        <p:spPr>
          <a:xfrm>
            <a:off x="2000250" y="2928934"/>
            <a:ext cx="5143500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йога для детей.jpg"/>
          <p:cNvPicPr>
            <a:picLocks noChangeAspect="1"/>
          </p:cNvPicPr>
          <p:nvPr/>
        </p:nvPicPr>
        <p:blipFill>
          <a:blip r:embed="rId3" cstate="print"/>
          <a:srcRect l="3895" t="6250" r="3895" b="10416"/>
          <a:stretch>
            <a:fillRect/>
          </a:stretch>
        </p:blipFill>
        <p:spPr>
          <a:xfrm>
            <a:off x="0" y="0"/>
            <a:ext cx="4214810" cy="4286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3438" y="214290"/>
            <a:ext cx="45005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Йога для детей: йога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Станьте прямо.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Вся ступня на полу.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Медленно поднимите руки над головой, чтобы тело образовало букву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Дышите глубоко.</a:t>
            </a:r>
          </a:p>
          <a:p>
            <a:endParaRPr lang="ru-RU" dirty="0"/>
          </a:p>
        </p:txBody>
      </p:sp>
      <p:pic>
        <p:nvPicPr>
          <p:cNvPr id="5" name="Рисунок 4" descr="20190128_103526.jpg"/>
          <p:cNvPicPr>
            <a:picLocks noChangeAspect="1"/>
          </p:cNvPicPr>
          <p:nvPr/>
        </p:nvPicPr>
        <p:blipFill>
          <a:blip r:embed="rId4" cstate="print"/>
          <a:srcRect t="34375" b="12500"/>
          <a:stretch>
            <a:fillRect/>
          </a:stretch>
        </p:blipFill>
        <p:spPr>
          <a:xfrm>
            <a:off x="4000500" y="3214662"/>
            <a:ext cx="5143500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йога для детей_ Сло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96757" cy="3548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1934" y="357166"/>
            <a:ext cx="50720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Йога для детей: слоник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Станьте ровно.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Нагнитесь вперед.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Сомкните руки.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Начинайте покачивать руками в стороны (будто слоник хоботом).</a:t>
            </a:r>
          </a:p>
          <a:p>
            <a:endParaRPr lang="ru-RU" dirty="0"/>
          </a:p>
        </p:txBody>
      </p:sp>
      <p:pic>
        <p:nvPicPr>
          <p:cNvPr id="5" name="Рисунок 4" descr="20190128_103436.jpg"/>
          <p:cNvPicPr>
            <a:picLocks noChangeAspect="1"/>
          </p:cNvPicPr>
          <p:nvPr/>
        </p:nvPicPr>
        <p:blipFill>
          <a:blip r:embed="rId4" cstate="print"/>
          <a:srcRect t="44792" b="6250"/>
          <a:stretch>
            <a:fillRect/>
          </a:stretch>
        </p:blipFill>
        <p:spPr>
          <a:xfrm>
            <a:off x="3714744" y="3500414"/>
            <a:ext cx="5143500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571480"/>
            <a:ext cx="800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Одно из главных назначений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асаны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очистить физическое тело и укрепить здоровье.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357430"/>
            <a:ext cx="842968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освоении упражнений  йоги, следует придерживаться трех основных принципов: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1.Последовательность с постепенным переходом от простого к сложному.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Принцип разумности и умеренности.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Регулярность и систематичность.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1357298"/>
            <a:ext cx="7521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Пранаяма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практика сознательного контроля и управление дыханием.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500042"/>
            <a:ext cx="523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Существует три вида практик йоги: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2786058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2.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Хатха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йога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статический режим тренировки развивает силу, гибкость, и растяжку.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4429132"/>
            <a:ext cx="7072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Виньяса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 это динамический стиль йоги. Это серия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связанных между собой динамическими движениями.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-6.jpg"/>
          <p:cNvPicPr>
            <a:picLocks noChangeAspect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" y="571480"/>
            <a:ext cx="892971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Живите в гармонии с собой и своим телом, и все у вас получится!</a:t>
            </a:r>
          </a:p>
          <a:p>
            <a:pPr algn="ctr"/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85786" y="1714488"/>
            <a:ext cx="72866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освоение нетрадиционных и здоровьесберегающих  технологий  и их последующее применение  в практической деятельности педагога-воспитателя.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87868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нетрадиционным формам (методам) оздоровления относятся: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6643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1.«Хождение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босиком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2.«Дыхательная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гимнастика»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3.«Массаж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биологически активных точек тела»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7496"/>
            <a:ext cx="66437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4.«Гимнастика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глаз»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5.«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узотерапия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(сон под музыку, пение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6.«Аутотренинг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сихогимнастика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рттерапия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9.«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гротерапии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игропластика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10.«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Ароматерапия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1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Физкультурно-оздоровительные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технологии: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14488"/>
            <a:ext cx="52149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«Закаливание»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«Дыхательная гимнастика»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«Массаж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«Детская Йога»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«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Скетчинг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«Ритмопластика»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занятий по детской йоге, как правило, включает: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 возможностями тела,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осмысленного отношения к собственному здоровью,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правильной осанки,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на гибкость тела и развитие мышечной силы,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координации и пластики движения тела,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игры-тренинги на приобретение навыков общения, наблюдательности, внимания, фантазии, активности.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йогад для детей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84632" cy="3500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3439" y="357166"/>
            <a:ext cx="3929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Йога для детей: спокойствие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Сядьте, скрестите ноги.• Выпрямите спину.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Положите руки на колени ладошками вверх.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Спокойно дышите.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90128_104240.jpg"/>
          <p:cNvPicPr>
            <a:picLocks noChangeAspect="1"/>
          </p:cNvPicPr>
          <p:nvPr/>
        </p:nvPicPr>
        <p:blipFill>
          <a:blip r:embed="rId4" cstate="print"/>
          <a:srcRect t="17708" b="27083"/>
          <a:stretch>
            <a:fillRect/>
          </a:stretch>
        </p:blipFill>
        <p:spPr>
          <a:xfrm>
            <a:off x="0" y="3071786"/>
            <a:ext cx="9144000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йога для детей_ Кренделе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39790" cy="3951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3307" y="428604"/>
            <a:ext cx="50720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Йога для детей: кренделек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Усядьтесь ровненько, скрестив ножки.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Одну руку положите на противоположное колено.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Другую руку вытяните за собой и глубоко вдохните.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Затем поменяйте руки.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90128_104029.jpg"/>
          <p:cNvPicPr>
            <a:picLocks noChangeAspect="1"/>
          </p:cNvPicPr>
          <p:nvPr/>
        </p:nvPicPr>
        <p:blipFill>
          <a:blip r:embed="rId4" cstate="print"/>
          <a:srcRect t="30208" b="26042"/>
          <a:stretch>
            <a:fillRect/>
          </a:stretch>
        </p:blipFill>
        <p:spPr>
          <a:xfrm>
            <a:off x="0" y="3857604"/>
            <a:ext cx="4500562" cy="3000396"/>
          </a:xfrm>
          <a:prstGeom prst="rect">
            <a:avLst/>
          </a:prstGeom>
        </p:spPr>
      </p:pic>
      <p:pic>
        <p:nvPicPr>
          <p:cNvPr id="6" name="Рисунок 5" descr="20190128_104100.jpg"/>
          <p:cNvPicPr>
            <a:picLocks noChangeAspect="1"/>
          </p:cNvPicPr>
          <p:nvPr/>
        </p:nvPicPr>
        <p:blipFill>
          <a:blip r:embed="rId5" cstate="print"/>
          <a:srcRect t="32292" b="23958"/>
          <a:stretch>
            <a:fillRect/>
          </a:stretch>
        </p:blipFill>
        <p:spPr>
          <a:xfrm>
            <a:off x="4500562" y="3857580"/>
            <a:ext cx="4643438" cy="300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йога для детей_ Устр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05283" cy="33909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3373" y="142852"/>
            <a:ext cx="478634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Йога для детей: Устрица.</a:t>
            </a:r>
          </a:p>
          <a:p>
            <a:r>
              <a:rPr lang="ru-RU" dirty="0" smtClean="0"/>
              <a:t>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сесть прямо;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соединить ноги перед собой подошва к подошве;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слегка наклониться вперёд, и положить руки под колени так, чтобы локти касались поверхности пола;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медленно вдыхая и выдыхая воздух, неспешно коснуться лбом соединённых подошв;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90128_103924.jpg"/>
          <p:cNvPicPr>
            <a:picLocks noChangeAspect="1"/>
          </p:cNvPicPr>
          <p:nvPr/>
        </p:nvPicPr>
        <p:blipFill>
          <a:blip r:embed="rId4" cstate="print"/>
          <a:srcRect l="38281" r="18751"/>
          <a:stretch>
            <a:fillRect/>
          </a:stretch>
        </p:blipFill>
        <p:spPr>
          <a:xfrm rot="5400000">
            <a:off x="2893207" y="1893059"/>
            <a:ext cx="3286148" cy="6643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йога для детей_ Чертик из коробоч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07241" cy="3714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6315" y="0"/>
            <a:ext cx="43576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Йога для детей: чертик из коробочки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Сядьте прямо.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Колени подтяните к груди.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Обхватите колени руками.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Голову положите на колени.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Выдохните.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Вдохните и поднимите голову.</a:t>
            </a:r>
          </a:p>
          <a:p>
            <a:endParaRPr lang="ru-RU" dirty="0"/>
          </a:p>
        </p:txBody>
      </p:sp>
      <p:pic>
        <p:nvPicPr>
          <p:cNvPr id="5" name="Рисунок 4" descr="20190128_103754.jpg"/>
          <p:cNvPicPr>
            <a:picLocks noChangeAspect="1"/>
          </p:cNvPicPr>
          <p:nvPr/>
        </p:nvPicPr>
        <p:blipFill>
          <a:blip r:embed="rId4" cstate="print"/>
          <a:srcRect l="9721" t="33333" r="1389" b="22917"/>
          <a:stretch>
            <a:fillRect/>
          </a:stretch>
        </p:blipFill>
        <p:spPr>
          <a:xfrm>
            <a:off x="0" y="3857604"/>
            <a:ext cx="4572032" cy="3000396"/>
          </a:xfrm>
          <a:prstGeom prst="rect">
            <a:avLst/>
          </a:prstGeom>
        </p:spPr>
      </p:pic>
      <p:pic>
        <p:nvPicPr>
          <p:cNvPr id="6" name="Рисунок 5" descr="20190128_103807.jpg"/>
          <p:cNvPicPr>
            <a:picLocks noChangeAspect="1"/>
          </p:cNvPicPr>
          <p:nvPr/>
        </p:nvPicPr>
        <p:blipFill>
          <a:blip r:embed="rId5" cstate="print"/>
          <a:srcRect l="11111" t="31251" b="24999"/>
          <a:stretch>
            <a:fillRect/>
          </a:stretch>
        </p:blipFill>
        <p:spPr>
          <a:xfrm>
            <a:off x="4572000" y="3857628"/>
            <a:ext cx="4572000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421</Words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Крис</dc:creator>
  <cp:lastModifiedBy>XXX</cp:lastModifiedBy>
  <cp:revision>6</cp:revision>
  <dcterms:created xsi:type="dcterms:W3CDTF">2022-04-17T15:58:23Z</dcterms:created>
  <dcterms:modified xsi:type="dcterms:W3CDTF">2022-04-17T16:56:06Z</dcterms:modified>
</cp:coreProperties>
</file>