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6858000" cy="9144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2292" y="-9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oki2.vkusercdn.ru/i?r=BDHElZJBPNKGuFyY-akIDfgnsAbaMM20KjpKxcJiV4JueAe8sWc5y4ePVSByAFivT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-1"/>
            <a:ext cx="6858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s://oki2.vkusercdn.ru/i?r=BDHElZJBPNKGuFyY-akIDfgnfmQrJpX6eZU-IvSpl5qFRr1vZu-k3rKQM8ZRibGxYS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241" y="251520"/>
            <a:ext cx="6840759" cy="68407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s://oki2.vkusercdn.ru/i?r=BDHElZJBPNKGuFyY-akIDfgneKkaJXK-PIPcnYNr1pIiz_pgM0QQNBVO6xUHzWPiuN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3305" y="0"/>
            <a:ext cx="6911305" cy="69113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s://oki2.vkusercdn.ru/i?r=BDHElZJBPNKGuFyY-akIDfgnzBjXoxmOLLkGMXmKeWAPats8owkQ89Sxe49Xz_0-_3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249" y="251519"/>
            <a:ext cx="6768752" cy="676875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s://oki2.vkusercdn.ru/i?r=BDHElZJBPNKGuFyY-akIDfgnNRvRz21EG-BArzzXH_p0CbWyaA2JmIw0IX3K_XpL3h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255" y="0"/>
            <a:ext cx="6876255" cy="68762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s://oki2.vkusercdn.ru/i?r=BDHElZJBPNKGuFyY-akIDfgnlGjPARIZQXPdPuLjiXeGw2gFsFXHt5gW4ZVX9zOD-e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1973" y="-85726"/>
            <a:ext cx="6889973" cy="68899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s://oki2.vkusercdn.ru/i?r=BDHElZJBPNKGuFyY-akIDfgnkC0XN3hnpUXlyV5m47PXQ0c5YkAPjOLhpcOWjS03F2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76255" cy="68762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Экран (4:3)</PresentationFormat>
  <Paragraphs>0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1</cp:revision>
  <dcterms:created xsi:type="dcterms:W3CDTF">2023-10-24T11:46:31Z</dcterms:created>
  <dcterms:modified xsi:type="dcterms:W3CDTF">2023-10-24T11:54:28Z</dcterms:modified>
</cp:coreProperties>
</file>