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57" r:id="rId12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2292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i.mycdn.me/i?r=AyH4iRPQ2q0otWIFepML2LxRVzf8El6f38D0gBSnVTiKZQ&amp;fn=w_6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6858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i.mycdn.me/i?r=AyH4iRPQ2q0otWIFepML2LxRkgWfa2cT7jymOb5gYHeSjg&amp;fn=w_6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6858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i.mycdn.me/i?r=AyH4iRPQ2q0otWIFepML2LxRLTQuX9XC3oNyQjpr3e5jQA&amp;fn=w_6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15616"/>
            <a:ext cx="6912768" cy="69127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i.mycdn.me/i?r=AyH4iRPQ2q0otWIFepML2LxR2FMOQrBGXmC6QfGcx-N9Rg&amp;fn=w_6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6858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i.mycdn.me/i?r=AyH4iRPQ2q0otWIFepML2LxRJGex3S2DMN2hRUhn-NpU3w&amp;fn=w_6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6858001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i.mycdn.me/i?r=AyH4iRPQ2q0otWIFepML2LxRXpq5tqKtlnSrprx27f3ezQ&amp;fn=w_6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6858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i.mycdn.me/i?r=AyH4iRPQ2q0otWIFepML2LxRX9dimpxfCz-hwgUBUDheQw&amp;fn=w_6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6858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i.mycdn.me/i?r=AyH4iRPQ2q0otWIFepML2LxRpc3kONm_g42tV8dXDkSRQg&amp;fn=w_6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753" y="0"/>
            <a:ext cx="6804248" cy="68042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i.mycdn.me/i?r=AyH4iRPQ2q0otWIFepML2LxRkf_Sj2UgP6ZSmZiKMIjVaA&amp;fn=w_6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6858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i.mycdn.me/i?r=AyH4iRPQ2q0otWIFepML2LxR3Ps3eMnEtujjDINMFPTeGA&amp;fn=w_6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6858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i.mycdn.me/i?r=AyH4iRPQ2q0otWIFepML2LxRNitZl9GxRmp2CXHF_kLufA&amp;fn=w_6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6858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Экран (4:3)</PresentationFormat>
  <Paragraphs>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3</cp:revision>
  <dcterms:created xsi:type="dcterms:W3CDTF">2023-04-06T07:38:46Z</dcterms:created>
  <dcterms:modified xsi:type="dcterms:W3CDTF">2023-07-04T07:22:44Z</dcterms:modified>
</cp:coreProperties>
</file>