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74" r:id="rId10"/>
    <p:sldId id="271" r:id="rId11"/>
    <p:sldId id="272" r:id="rId12"/>
    <p:sldId id="262" r:id="rId13"/>
    <p:sldId id="270" r:id="rId14"/>
    <p:sldId id="273" r:id="rId15"/>
    <p:sldId id="264" r:id="rId16"/>
    <p:sldId id="268" r:id="rId17"/>
    <p:sldId id="269" r:id="rId18"/>
    <p:sldId id="263" r:id="rId19"/>
    <p:sldId id="275" r:id="rId20"/>
    <p:sldId id="276" r:id="rId21"/>
    <p:sldId id="265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40D2C-FF0D-4831-89BC-1921FE76C383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96B4F-616B-4DA1-B112-587CD1176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6.wav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7.wav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belyiy-medved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3786214" cy="345759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Индивидуальный проект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воспитанника  средней группы  МБДОУ  Д/С 2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РОННИКОВА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ЛЮШИ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  воспитатель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Е.В.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4857760"/>
            <a:ext cx="6400800" cy="78104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Житель Арктики – белый  медведь </a:t>
            </a:r>
            <a:endParaRPr lang="ru-RU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8" name="1слайд">
            <a:hlinkClick r:id="" action="ppaction://media"/>
          </p:cNvPr>
          <p:cNvPicPr>
            <a:picLocks noRot="1" noChangeAspect="1"/>
          </p:cNvPicPr>
          <p:nvPr>
            <a:wavAudioFile r:embed="rId1" name="1слайд"/>
          </p:nvPr>
        </p:nvPicPr>
        <p:blipFill>
          <a:blip r:embed="rId5" cstate="print"/>
          <a:stretch>
            <a:fillRect/>
          </a:stretch>
        </p:blipFill>
        <p:spPr>
          <a:xfrm>
            <a:off x="8286776" y="357166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Мои документы\Мои рисунки\арктика\906978ce5e6be064196eae81e15efe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4072"/>
            <a:ext cx="5715040" cy="68239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00760" y="857232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Мама медведица оберегает  своих малышей, и заботится о них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Мои документы\Мои рисунки\арктика\1962119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476250"/>
            <a:ext cx="8890000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Admin\Мои документы\Мои рисунки\арктика\1240403288_Nicklen_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3794"/>
            <a:ext cx="9144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Живут белые медведи на Северном полюсе, там   очень холодно.</a:t>
            </a:r>
            <a:endParaRPr lang="ru-RU" sz="2000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Мои документы\Мои рисунки\арктика\belyj-medved_1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631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6357958"/>
            <a:ext cx="2502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Там только снег и л</a:t>
            </a:r>
            <a:r>
              <a:rPr lang="ru-RU" b="1" dirty="0" smtClean="0"/>
              <a:t>ед</a:t>
            </a:r>
            <a:endParaRPr lang="ru-RU" b="1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\Мои документы\Мои рисунки\арктика\1379333622_lol54_ru_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85728"/>
            <a:ext cx="757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Там не растут деревья,   зато есть айсберги – большие ледяные  глыбы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Мои документы\Мои рисунки\арктика\1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57818" y="274638"/>
            <a:ext cx="3500462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Медведи хищные  животные.  Они едят   рыбу, тюленей.</a:t>
            </a:r>
            <a:endParaRPr lang="ru-RU" sz="2800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Мои рисунки\арктика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14356"/>
            <a:ext cx="9144064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Мои документы\Мои рисунки\арктика\1369811490_agressivnye-zhivotnye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0646"/>
            <a:ext cx="9144000" cy="6076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\Мои документы\Мои рисунки\11b32c8f618a1c2eed03e48b086cfc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8" cy="6143644"/>
          </a:xfrm>
          <a:prstGeom prst="rect">
            <a:avLst/>
          </a:prstGeom>
          <a:noFill/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16"/>
            <a:ext cx="7000892" cy="1142984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Медведи  хорошо плавают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Мои документы\Мои рисунки\iCA7F742F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802"/>
          <a:stretch>
            <a:fillRect/>
          </a:stretch>
        </p:blipFill>
        <p:spPr bwMode="auto">
          <a:xfrm>
            <a:off x="4357686" y="3769997"/>
            <a:ext cx="3714776" cy="308800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Мои документы\Мои рисунки\арктика\Vino_inauntru,_apa-i_rece!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931"/>
            <a:ext cx="9144000" cy="6692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iCAZ9ZL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72" y="357166"/>
            <a:ext cx="9159272" cy="613344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2000232" y="1857364"/>
            <a:ext cx="6715140" cy="398303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такие белые  медведи?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Где они живут?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Как они живут?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1371600" y="500063"/>
            <a:ext cx="7772400" cy="121443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 задачи проекта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Мои документы\Мои рисунки\арктика\Fun_anim_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Мои рисунки\арктика\fqX9-1iy9_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600" y="552450"/>
            <a:ext cx="7670800" cy="5753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714356"/>
            <a:ext cx="2928958" cy="2500330"/>
          </a:xfrm>
        </p:spPr>
        <p:txBody>
          <a:bodyPr>
            <a:normAutofit fontScale="40000" lnSpcReduction="20000"/>
          </a:bodyPr>
          <a:lstStyle/>
          <a:p>
            <a:r>
              <a:rPr lang="ru-RU" b="1" dirty="0" smtClean="0"/>
              <a:t>Белый медведь в стихах</a:t>
            </a:r>
            <a:endParaRPr lang="ru-RU" dirty="0" smtClean="0"/>
          </a:p>
          <a:p>
            <a:r>
              <a:rPr lang="ru-RU" dirty="0" smtClean="0"/>
              <a:t>Дорогие дети, белые медведи -</a:t>
            </a:r>
            <a:br>
              <a:rPr lang="ru-RU" dirty="0" smtClean="0"/>
            </a:br>
            <a:r>
              <a:rPr lang="ru-RU" dirty="0" smtClean="0"/>
              <a:t>Хищники активные,</a:t>
            </a:r>
            <a:br>
              <a:rPr lang="ru-RU" dirty="0" smtClean="0"/>
            </a:br>
            <a:r>
              <a:rPr lang="ru-RU" dirty="0" smtClean="0"/>
              <a:t>Часто агрессивные.</a:t>
            </a:r>
            <a:br>
              <a:rPr lang="ru-RU" dirty="0" smtClean="0"/>
            </a:br>
            <a:r>
              <a:rPr lang="ru-RU" dirty="0" smtClean="0"/>
              <a:t>Пропитанье добывают</a:t>
            </a:r>
            <a:br>
              <a:rPr lang="ru-RU" dirty="0" smtClean="0"/>
            </a:br>
            <a:r>
              <a:rPr lang="ru-RU" dirty="0" smtClean="0"/>
              <a:t>В море мастерски ныряя,</a:t>
            </a:r>
            <a:br>
              <a:rPr lang="ru-RU" dirty="0" smtClean="0"/>
            </a:br>
            <a:r>
              <a:rPr lang="ru-RU" dirty="0" smtClean="0"/>
              <a:t>Никогда не замерзая,</a:t>
            </a:r>
            <a:br>
              <a:rPr lang="ru-RU" dirty="0" smtClean="0"/>
            </a:br>
            <a:r>
              <a:rPr lang="ru-RU" dirty="0" smtClean="0"/>
              <a:t>Потому что у них шуба</a:t>
            </a:r>
            <a:br>
              <a:rPr lang="ru-RU" dirty="0" smtClean="0"/>
            </a:br>
            <a:r>
              <a:rPr lang="ru-RU" dirty="0" smtClean="0"/>
              <a:t>Теплая и грубая.</a:t>
            </a:r>
            <a:br>
              <a:rPr lang="ru-RU" dirty="0" smtClean="0"/>
            </a:br>
            <a:r>
              <a:rPr lang="ru-RU" dirty="0" smtClean="0"/>
              <a:t>И зимой, и летом</a:t>
            </a:r>
            <a:br>
              <a:rPr lang="ru-RU" dirty="0" smtClean="0"/>
            </a:br>
            <a:r>
              <a:rPr lang="ru-RU" dirty="0" smtClean="0"/>
              <a:t>Мишки одним цветом.</a:t>
            </a:r>
            <a:br>
              <a:rPr lang="ru-RU" dirty="0" smtClean="0"/>
            </a:br>
            <a:r>
              <a:rPr lang="ru-RU" dirty="0" smtClean="0"/>
              <a:t>Но их лучше обойти</a:t>
            </a:r>
            <a:br>
              <a:rPr lang="ru-RU" dirty="0" smtClean="0"/>
            </a:br>
            <a:r>
              <a:rPr lang="ru-RU" dirty="0" smtClean="0"/>
              <a:t>И не встретить на пути.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Admin\Мои документы\Мои рисунки\арктика\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699" y="0"/>
            <a:ext cx="9028302" cy="635795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71876"/>
            <a:ext cx="4038600" cy="2554287"/>
          </a:xfrm>
        </p:spPr>
        <p:txBody>
          <a:bodyPr>
            <a:normAutofit fontScale="70000" lnSpcReduction="20000"/>
          </a:bodyPr>
          <a:lstStyle/>
          <a:p>
            <a:r>
              <a:rPr lang="ru-RU" sz="1900" dirty="0" smtClean="0"/>
              <a:t>В Арктике вас точно встретят,</a:t>
            </a:r>
            <a:br>
              <a:rPr lang="ru-RU" sz="1900" dirty="0" smtClean="0"/>
            </a:br>
            <a:r>
              <a:rPr lang="ru-RU" sz="1900" dirty="0" smtClean="0"/>
              <a:t>Дети, белые медведи.</a:t>
            </a:r>
            <a:br>
              <a:rPr lang="ru-RU" sz="1900" dirty="0" smtClean="0"/>
            </a:br>
            <a:r>
              <a:rPr lang="ru-RU" sz="1900" dirty="0" smtClean="0"/>
              <a:t>Они очень любят холод,</a:t>
            </a:r>
            <a:br>
              <a:rPr lang="ru-RU" sz="1900" dirty="0" smtClean="0"/>
            </a:br>
            <a:r>
              <a:rPr lang="ru-RU" sz="1900" dirty="0" smtClean="0"/>
              <a:t>Утоляют рыбкой голод.</a:t>
            </a:r>
          </a:p>
          <a:p>
            <a:r>
              <a:rPr lang="ru-RU" sz="1900" dirty="0" smtClean="0"/>
              <a:t>Постоянно спят в снегу</a:t>
            </a:r>
            <a:br>
              <a:rPr lang="ru-RU" sz="1900" dirty="0" smtClean="0"/>
            </a:br>
            <a:r>
              <a:rPr lang="ru-RU" sz="1900" dirty="0" smtClean="0"/>
              <a:t>На морозном берегу.</a:t>
            </a:r>
            <a:br>
              <a:rPr lang="ru-RU" sz="1900" dirty="0" smtClean="0"/>
            </a:br>
            <a:r>
              <a:rPr lang="ru-RU" sz="1900" dirty="0" smtClean="0"/>
              <a:t>И охотятся во льдах</a:t>
            </a:r>
            <a:br>
              <a:rPr lang="ru-RU" sz="1900" dirty="0" smtClean="0"/>
            </a:br>
            <a:r>
              <a:rPr lang="ru-RU" sz="1900" dirty="0" smtClean="0"/>
              <a:t>Наводя на живность страх.</a:t>
            </a:r>
          </a:p>
          <a:p>
            <a:r>
              <a:rPr lang="ru-RU" sz="1900" dirty="0" smtClean="0"/>
              <a:t>Много плавают, ныряют,</a:t>
            </a:r>
            <a:br>
              <a:rPr lang="ru-RU" sz="1900" dirty="0" smtClean="0"/>
            </a:br>
            <a:r>
              <a:rPr lang="ru-RU" sz="1900" dirty="0" smtClean="0"/>
              <a:t>До трех метров вырастают</a:t>
            </a:r>
            <a:br>
              <a:rPr lang="ru-RU" sz="1900" dirty="0" smtClean="0"/>
            </a:br>
            <a:r>
              <a:rPr lang="ru-RU" sz="1900" dirty="0" smtClean="0"/>
              <a:t>И живут они не стаей.</a:t>
            </a:r>
            <a:br>
              <a:rPr lang="ru-RU" sz="1900" dirty="0" smtClean="0"/>
            </a:br>
            <a:r>
              <a:rPr lang="ru-RU" sz="1900" dirty="0" smtClean="0"/>
              <a:t>Долгою полярной ночью</a:t>
            </a:r>
            <a:br>
              <a:rPr lang="ru-RU" sz="1900" dirty="0" smtClean="0"/>
            </a:br>
            <a:r>
              <a:rPr lang="ru-RU" sz="1900" dirty="0" smtClean="0"/>
              <a:t>Ходят-бродят в одиночку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Documents and Settings\Admin\Мои документы\Мои рисунки\арктика\41470176_1237840236_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9144000" cy="623098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28605"/>
            <a:ext cx="3286116" cy="42862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Шубку белую имеет,</a:t>
            </a:r>
            <a:br>
              <a:rPr lang="ru-RU" dirty="0" smtClean="0"/>
            </a:br>
            <a:r>
              <a:rPr lang="ru-RU" dirty="0" smtClean="0"/>
              <a:t>И на севере живет,</a:t>
            </a:r>
            <a:br>
              <a:rPr lang="ru-RU" dirty="0" smtClean="0"/>
            </a:br>
            <a:r>
              <a:rPr lang="ru-RU" dirty="0" smtClean="0"/>
              <a:t>Рыбку он ловить умеет,</a:t>
            </a:r>
            <a:br>
              <a:rPr lang="ru-RU" dirty="0" smtClean="0"/>
            </a:br>
            <a:r>
              <a:rPr lang="ru-RU" dirty="0" smtClean="0"/>
              <a:t>К ней на льдинке подплывет.</a:t>
            </a:r>
            <a:br>
              <a:rPr lang="ru-RU" dirty="0" smtClean="0"/>
            </a:br>
            <a:r>
              <a:rPr lang="ru-RU" dirty="0" smtClean="0"/>
              <a:t>Носик лапкой прикрывает,</a:t>
            </a:r>
            <a:br>
              <a:rPr lang="ru-RU" dirty="0" smtClean="0"/>
            </a:br>
            <a:r>
              <a:rPr lang="ru-RU" dirty="0" smtClean="0"/>
              <a:t>Чтоб в снегу не выделяться,</a:t>
            </a:r>
            <a:br>
              <a:rPr lang="ru-RU" dirty="0" smtClean="0"/>
            </a:br>
            <a:r>
              <a:rPr lang="ru-RU" dirty="0" smtClean="0"/>
              <a:t>Кто его увидит — знает:</a:t>
            </a:r>
            <a:br>
              <a:rPr lang="ru-RU" dirty="0" smtClean="0"/>
            </a:br>
            <a:r>
              <a:rPr lang="ru-RU" dirty="0" smtClean="0"/>
              <a:t>С Мишкой лучше не встречаться!</a:t>
            </a:r>
            <a:br>
              <a:rPr lang="ru-RU" dirty="0" smtClean="0"/>
            </a:br>
            <a:r>
              <a:rPr lang="ru-RU" dirty="0" smtClean="0"/>
              <a:t>Так на Севере бескрайнем,</a:t>
            </a:r>
            <a:br>
              <a:rPr lang="ru-RU" dirty="0" smtClean="0"/>
            </a:br>
            <a:r>
              <a:rPr lang="ru-RU" dirty="0" smtClean="0"/>
              <a:t>Проживает много лет,</a:t>
            </a:r>
            <a:br>
              <a:rPr lang="ru-RU" dirty="0" smtClean="0"/>
            </a:br>
            <a:r>
              <a:rPr lang="ru-RU" dirty="0" smtClean="0"/>
              <a:t>«Бурого» братишка дальний,</a:t>
            </a:r>
            <a:br>
              <a:rPr lang="ru-RU" dirty="0" smtClean="0"/>
            </a:br>
            <a:r>
              <a:rPr lang="ru-RU" dirty="0" smtClean="0"/>
              <a:t>Белый Северный медведь.</a:t>
            </a:r>
          </a:p>
          <a:p>
            <a:endParaRPr lang="ru-RU" dirty="0"/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арктика\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9538" y="214290"/>
            <a:ext cx="9256903" cy="6643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Белые медведи -это животные,   их тело покрыто густой шерстью.  Кожа под шерстью черная,  а шерсть белая.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Мои документы\Мои рисунки\арктика\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286544" cy="4714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C:\Documents and Settings\Admin\Мои документы\Мои рисунки\арктика\1ad80_pics-00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9254" y="3786190"/>
            <a:ext cx="4924746" cy="307181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Мои документы\Мои рисунки\арктика\67538248_62471770_bcb54826f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86175"/>
            <a:ext cx="4762500" cy="31718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357166"/>
            <a:ext cx="2857488" cy="3143272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/>
              <a:t>У него есть  туловище, голова,   четыре лапы.  Лапы у медведя толстые,  сильные, ступни широкие.  Такие лапы ему нужны, чтобы  много  ходить по снегу не проваливаясь.  На лапах у белого медведя  больше когти.   Когти ему нужны, чтобы  не  скользить по  льду и  ловить рыбу.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арктика\3466542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22149" cy="4525963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Мои документы\Мои рисунки\арктика\untitled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5137" y="3857628"/>
            <a:ext cx="4528863" cy="30003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14884"/>
            <a:ext cx="3286148" cy="185738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голове у мишки есть уши , глаза, рот.   Белый медведь  - хищник, поэтому у него   большие и острые зубы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Зимой, в  самый  холод,  у  мамы  медведицы рождаются   маленькие  медвежата.  Кормит их мама медведица  своим молоком, и медвежата быстро растут.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Admin\Мои документы\Мои рисунки\арктика\--_1_~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29878"/>
            <a:ext cx="9144000" cy="5528122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арктика\1256920594_fotopodborka_pjatnicy_106_foto_87.jpg"/>
          <p:cNvPicPr>
            <a:picLocks noChangeAspect="1" noChangeArrowheads="1"/>
          </p:cNvPicPr>
          <p:nvPr/>
        </p:nvPicPr>
        <p:blipFill>
          <a:blip r:embed="rId3" cstate="print"/>
          <a:srcRect b="8235"/>
          <a:stretch>
            <a:fillRect/>
          </a:stretch>
        </p:blipFill>
        <p:spPr bwMode="auto">
          <a:xfrm>
            <a:off x="0" y="869491"/>
            <a:ext cx="9144000" cy="56313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" y="21429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Медвежата  рождаются  очень маленькие, меньше килограмма, но растут они очень быстро.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Мои рисунки\арктика\1265065031_1265002226_polar_bear_cub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4960"/>
            <a:ext cx="8572560" cy="6657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Мои рисунки\арктика\iCA96O0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174</Words>
  <Application>Microsoft Office PowerPoint</Application>
  <PresentationFormat>Экран (4:3)</PresentationFormat>
  <Paragraphs>22</Paragraphs>
  <Slides>23</Slides>
  <Notes>0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Индивидуальный проект воспитанника  средней группы  МБДОУ  Д/С 2 БРОННИКОВА  ИЛЮШИ подготовила  воспитатель Лакетко  Е.В.</vt:lpstr>
      <vt:lpstr> Кто такие белые  медведи?      Где они живут?       Как они живут?</vt:lpstr>
      <vt:lpstr>Белые медведи -это животные,   их тело покрыто густой шерстью.  Кожа под шерстью черная,  а шерсть белая.  </vt:lpstr>
      <vt:lpstr>  У него есть  туловище, голова,   четыре лапы.  Лапы у медведя толстые,  сильные, ступни широкие.  Такие лапы ему нужны, чтобы  много  ходить по снегу не проваливаясь.  На лапах у белого медведя  больше когти.   Когти ему нужны, чтобы  не  скользить по  льду и  ловить рыбу. </vt:lpstr>
      <vt:lpstr>На голове у мишки есть уши , глаза, рот.   Белый медведь  - хищник, поэтому у него   большие и острые зубы.</vt:lpstr>
      <vt:lpstr>Зимой, в  самый  холод,  у  мамы  медведицы рождаются   маленькие  медвежата.  Кормит их мама медведица  своим молоком, и медвежата быстро растут.</vt:lpstr>
      <vt:lpstr>Слайд 7</vt:lpstr>
      <vt:lpstr>Слайд 8</vt:lpstr>
      <vt:lpstr>Слайд 9</vt:lpstr>
      <vt:lpstr>Слайд 10</vt:lpstr>
      <vt:lpstr>Слайд 11</vt:lpstr>
      <vt:lpstr>Живут белые медведи на Северном полюсе, там   очень холодно.</vt:lpstr>
      <vt:lpstr>Слайд 13</vt:lpstr>
      <vt:lpstr>Слайд 14</vt:lpstr>
      <vt:lpstr>Медведи хищные  животные.  Они едят   рыбу, тюленей.</vt:lpstr>
      <vt:lpstr>Слайд 16</vt:lpstr>
      <vt:lpstr>Слайд 17</vt:lpstr>
      <vt:lpstr>Медведи  хорошо плавают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проект воспитанника  средней группы  МБДОУ  Д/С 2 БРОННИКОВА  ИЛЮШИ</dc:title>
  <dc:creator>Admin</dc:creator>
  <cp:lastModifiedBy>Admin</cp:lastModifiedBy>
  <cp:revision>19</cp:revision>
  <dcterms:created xsi:type="dcterms:W3CDTF">2015-01-28T14:11:07Z</dcterms:created>
  <dcterms:modified xsi:type="dcterms:W3CDTF">2016-07-11T13:44:27Z</dcterms:modified>
</cp:coreProperties>
</file>