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mycdn.me/i?r=AyH4iRPQ2q0otWIFepML2LxRmuHd3putri35ZdTgbLTFQ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528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.mycdn.me/i?r=AyH4iRPQ2q0otWIFepML2LxRU9QIJd8fJpLoMCGx27jhWw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6857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mycdn.me/i?r=AyH4iRPQ2q0otWIFepML2LxR6vz_X0EnaKBqC3o9ObbGZg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.mycdn.me/i?r=AyH4iRPQ2q0otWIFepML2LxRCQwq_P1Jgk5TfY-2mTT4iQ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7544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.mycdn.me/i?r=AyH4iRPQ2q0otWIFepML2LxRm4iRcnL7cLqJA4uO2pbw9Q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9552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.mycdn.me/i?r=AyH4iRPQ2q0otWIFepML2LxREEesdFSFXy1APH0f5NCa4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i.mycdn.me/i?r=AyH4iRPQ2q0otWIFepML2LxRkf2acspKAJBSHyAMnUKUNg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i.mycdn.me/i?r=AyH4iRPQ2q0otWIFepML2LxRsr1Ourtw3vGPxd8AntqdiQ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.mycdn.me/i?r=AyH4iRPQ2q0otWIFepML2LxRb4RJpVCU1iEVtHxoMbXiBw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2023-01-25T06:08:54Z</dcterms:created>
  <dcterms:modified xsi:type="dcterms:W3CDTF">2023-01-25T06:11:20Z</dcterms:modified>
</cp:coreProperties>
</file>