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6858000" cy="9144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1" d="100"/>
          <a:sy n="51" d="100"/>
        </p:scale>
        <p:origin x="-2292" y="-90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14350" y="2840568"/>
            <a:ext cx="5829300" cy="196003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28700" y="5181600"/>
            <a:ext cx="4800600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4972050" y="366185"/>
            <a:ext cx="1543050" cy="780203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42900" y="366185"/>
            <a:ext cx="4514850" cy="780203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1735" y="5875867"/>
            <a:ext cx="5829300" cy="181610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41735" y="3875618"/>
            <a:ext cx="5829300" cy="2000249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42900" y="2133601"/>
            <a:ext cx="3028950" cy="603461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3486150" y="2133601"/>
            <a:ext cx="3028950" cy="603461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42900" y="2046817"/>
            <a:ext cx="303014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342900" y="2899833"/>
            <a:ext cx="303014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3483769" y="2046817"/>
            <a:ext cx="303133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3483769" y="2899833"/>
            <a:ext cx="303133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13.10.2023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13.10.2023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13.10.2023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2900" y="364067"/>
            <a:ext cx="2256235" cy="154940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681287" y="364067"/>
            <a:ext cx="3833813" cy="780415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42900" y="1913467"/>
            <a:ext cx="2256235" cy="625475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44216" y="6400800"/>
            <a:ext cx="4114800" cy="7556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344216" y="817033"/>
            <a:ext cx="41148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344216" y="7156451"/>
            <a:ext cx="4114800" cy="107314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42900" y="2133601"/>
            <a:ext cx="6172200" cy="60346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342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13.10.2023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2343150" y="8475134"/>
            <a:ext cx="21717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4914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oki2.vkusercdn.ru/i?r=BDHElZJBPNKGuFyY-akIDfgneWZRsrAgaqZvK57I0HCYxHr8LXzGFvleD8V8CO94Q7c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63099" y="0"/>
            <a:ext cx="6921099" cy="838842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https://oki2.vkusercdn.ru/i?r=BDHElZJBPNKGuFyY-akIDfgnODR5Lmyd_B99nBxxv7dsGWKwHn-KO1BXaKANafZeESk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6858000" cy="829249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https://oki2.vkusercdn.ru/i?r=BDHElZJBPNKGuFyY-akIDfgn_B89x0rVPAhyzhuJxQojnpxIBPx_-nuinan-leYBf9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7391" y="0"/>
            <a:ext cx="6885391" cy="838842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https://oki2.vkusercdn.ru/i?r=BDHElZJBPNKGuFyY-akIDfgnrmsN0IoIKYJMA0dhlPWzXrsXJDxylkgyzRaNN6-bPMM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9091" y="0"/>
            <a:ext cx="6897091" cy="831641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https://oki2.vkusercdn.ru/i?r=BDHElZJBPNKGuFyY-akIDfgngA-zXC-RfC86NR8M1dBqFAKfrXdDjz-lhyv7-SbhKLk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4869" y="0"/>
            <a:ext cx="6783131" cy="824440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Экран (4:3)</PresentationFormat>
  <Paragraphs>0</Paragraphs>
  <Slides>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Тема Office</vt:lpstr>
      <vt:lpstr>Слайд 1</vt:lpstr>
      <vt:lpstr>Слайд 2</vt:lpstr>
      <vt:lpstr>Слайд 3</vt:lpstr>
      <vt:lpstr>Слайд 4</vt:lpstr>
      <vt:lpstr>Слайд 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Admin</cp:lastModifiedBy>
  <cp:revision>1</cp:revision>
  <dcterms:created xsi:type="dcterms:W3CDTF">2023-10-13T07:01:06Z</dcterms:created>
  <dcterms:modified xsi:type="dcterms:W3CDTF">2023-10-13T07:03:49Z</dcterms:modified>
</cp:coreProperties>
</file>