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i2.vkusercdn.ru/i?r=BDHElZJBPNKGuFyY-akIDfgn8krnlzs8-mIgg33LkosyLepoNy4erPg3zVB9fHum9c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25928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ki2.vkusercdn.ru/i?r=BDHElZJBPNKGuFyY-akIDfgnI2xNGWwnU_uUF1l0ilEeyujxezk0cdi_pSFy0LFDJ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22" y="0"/>
            <a:ext cx="9057878" cy="64052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i2.vkusercdn.ru/i?r=BDHElZJBPNKGuFyY-akIDfgnJ-P-a-CtzdMzGJrxoh2XBKScIPLo6zFy7OFSfeIb3x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7829550" cy="5400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oki2.vkusercdn.ru/i?r=BDHElZJBPNKGuFyY-akIDfgnmN0waEcbEfJKtDYxGDw-VD5yWe9woYuakYoKKMoM5u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949679" cy="4961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2023-10-13T06:50:04Z</dcterms:created>
  <dcterms:modified xsi:type="dcterms:W3CDTF">2023-10-13T06:53:36Z</dcterms:modified>
</cp:coreProperties>
</file>