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8" r:id="rId5"/>
    <p:sldId id="271" r:id="rId6"/>
    <p:sldId id="261" r:id="rId7"/>
    <p:sldId id="265" r:id="rId8"/>
    <p:sldId id="258" r:id="rId9"/>
    <p:sldId id="260" r:id="rId10"/>
    <p:sldId id="267" r:id="rId11"/>
    <p:sldId id="269" r:id="rId12"/>
    <p:sldId id="266" r:id="rId13"/>
    <p:sldId id="264" r:id="rId14"/>
    <p:sldId id="262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D6A7D8D-1797-4C19-BE78-1B0EAEB259E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268A088-C5F1-47B1-9F0B-F4BBE6EE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BORUNDA.ru - весь мир на фотообоях. - Часто просматриваемые/Пелик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0"/>
            <a:ext cx="6429388" cy="4822042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2571744"/>
            <a:ext cx="2786050" cy="18573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Птица пеликан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362200" y="5357826"/>
            <a:ext cx="6705600" cy="1378011"/>
          </a:xfrm>
        </p:spPr>
        <p:txBody>
          <a:bodyPr/>
          <a:lstStyle/>
          <a:p>
            <a:r>
              <a:rPr lang="ru-RU" dirty="0" smtClean="0"/>
              <a:t>Индивидуальный  проект воспитанника средней группы МБДОУ Д/С 2</a:t>
            </a:r>
          </a:p>
          <a:p>
            <a:r>
              <a:rPr lang="ru-RU" dirty="0" smtClean="0"/>
              <a:t>Савельева  Илюши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ownloads\jpe_0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9144000" cy="6113463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572264" y="5715016"/>
            <a:ext cx="2571736" cy="114298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Чтобы поймать рыбу пеликан  ныряет   в воду.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ownloads\white-pelican-02-wallpaper-1024-x-76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9388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572140"/>
            <a:ext cx="2571736" cy="1500198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Пойманная  рыба попадает в кожаный мешок, а затем пеликан забрасывает её в горло и глотает.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ownloads\Dalmatian-pelican-egg-hatching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"/>
            <a:ext cx="9144000" cy="607695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428604"/>
            <a:ext cx="2571736" cy="1357322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Пеликаны как все птицы вылупляются из  яйца.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ownloads\1352871951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572140"/>
            <a:ext cx="2571736" cy="128586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Пеликаны   дикие птицы , живут  возле небольших озёр.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wnloads\97385354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9144000" cy="6069013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572140"/>
            <a:ext cx="2571736" cy="107157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Пеликаны могут жить целыми стаями и не ссорятся друг с другом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3504" y="3143248"/>
            <a:ext cx="3643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 клювом – кожаный мешок.</a:t>
            </a:r>
            <a:br>
              <a:rPr lang="ru-RU" dirty="0"/>
            </a:br>
            <a:r>
              <a:rPr lang="ru-RU" dirty="0"/>
              <a:t>И я скажу вам без улыбки</a:t>
            </a:r>
            <a:br>
              <a:rPr lang="ru-RU" dirty="0"/>
            </a:br>
            <a:r>
              <a:rPr lang="ru-RU" dirty="0"/>
              <a:t>Туда влезает много рыбки…</a:t>
            </a:r>
            <a:br>
              <a:rPr lang="ru-RU" dirty="0"/>
            </a:br>
            <a:r>
              <a:rPr lang="ru-RU" dirty="0"/>
              <a:t>Ныряет он так глубоко,</a:t>
            </a:r>
            <a:br>
              <a:rPr lang="ru-RU" dirty="0"/>
            </a:br>
            <a:r>
              <a:rPr lang="ru-RU" dirty="0"/>
              <a:t>Что ловит много и легко.</a:t>
            </a:r>
            <a:br>
              <a:rPr lang="ru-RU" dirty="0"/>
            </a:br>
            <a:r>
              <a:rPr lang="ru-RU" dirty="0"/>
              <a:t>Красивый, сильный великан.</a:t>
            </a:r>
            <a:br>
              <a:rPr lang="ru-RU" dirty="0"/>
            </a:br>
            <a:r>
              <a:rPr lang="ru-RU" dirty="0"/>
              <a:t>А зовут его пеликан.</a:t>
            </a:r>
          </a:p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1285861"/>
            <a:ext cx="371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Это – птица великан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Под названьем «пеликан».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 клюве он всегда готов,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Как в мешке, носить улов!</a:t>
            </a:r>
          </a:p>
        </p:txBody>
      </p:sp>
      <p:pic>
        <p:nvPicPr>
          <p:cNvPr id="14338" name="Picture 2" descr="Стихи про пелика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4929190" cy="6419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38_d3366348aa32ff5299b58f0cbeb36cea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8017"/>
            <a:ext cx="6286512" cy="7105853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6000760" y="5286388"/>
            <a:ext cx="2714644" cy="135732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43604" y="5380672"/>
            <a:ext cx="3000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Пеликан – это большая птица.</a:t>
            </a:r>
          </a:p>
          <a:p>
            <a:r>
              <a:rPr lang="ru-RU" dirty="0" smtClean="0"/>
              <a:t>Тело её  покрыто перьями.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ownloads\188172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4354" t="5682" r="3120" b="4349"/>
          <a:stretch>
            <a:fillRect/>
          </a:stretch>
        </p:blipFill>
        <p:spPr bwMode="auto">
          <a:xfrm>
            <a:off x="0" y="133350"/>
            <a:ext cx="9144000" cy="6202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715016"/>
            <a:ext cx="2571736" cy="114298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Пеликан умеет  плавать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ownloads\White_pelican_-_natures_pics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63"/>
            <a:ext cx="9144000" cy="6096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572140"/>
            <a:ext cx="2928926" cy="128586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 него большие крылья,   (размах   крыльев до 5 метров) и он умеет летать.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dmin\Downloads\Pelecanus-onocrotal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4952"/>
            <a:ext cx="9144000" cy="6448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ownloads\1352871922_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9144000" cy="6096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715016"/>
            <a:ext cx="2571736" cy="114298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Знаменит пеликан   своим   большим   клювом.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ownloads\deam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9144000" cy="6096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715016"/>
            <a:ext cx="2571736" cy="114298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 клювом у него   кожаный мешок, туда  он складывает пойманную рыбу.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6229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4138"/>
            <a:ext cx="9144000" cy="6430962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715016"/>
            <a:ext cx="2571736" cy="114298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Пеликан  птица необычная. Он  ест  рыбу, которую сам ловит.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456421259_69f649a195_z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25"/>
            <a:ext cx="6643688" cy="6604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572264" y="5715016"/>
            <a:ext cx="2571736" cy="114298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Пеликан в день съедает   больше килограмма рыбы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55</TotalTime>
  <Words>144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Птица пеликан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2015-03-24T19:38:54Z</dcterms:created>
  <dcterms:modified xsi:type="dcterms:W3CDTF">2015-03-25T03:22:42Z</dcterms:modified>
</cp:coreProperties>
</file>