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85" r:id="rId6"/>
    <p:sldId id="261" r:id="rId7"/>
    <p:sldId id="259" r:id="rId8"/>
    <p:sldId id="271" r:id="rId9"/>
    <p:sldId id="260" r:id="rId10"/>
    <p:sldId id="263" r:id="rId11"/>
    <p:sldId id="262" r:id="rId12"/>
    <p:sldId id="264" r:id="rId13"/>
    <p:sldId id="272" r:id="rId14"/>
    <p:sldId id="280" r:id="rId15"/>
    <p:sldId id="267" r:id="rId16"/>
    <p:sldId id="268" r:id="rId17"/>
    <p:sldId id="266" r:id="rId18"/>
    <p:sldId id="269" r:id="rId19"/>
    <p:sldId id="276" r:id="rId20"/>
    <p:sldId id="270" r:id="rId21"/>
    <p:sldId id="295" r:id="rId22"/>
    <p:sldId id="284" r:id="rId23"/>
    <p:sldId id="282" r:id="rId24"/>
    <p:sldId id="283" r:id="rId25"/>
    <p:sldId id="277" r:id="rId26"/>
    <p:sldId id="274" r:id="rId27"/>
    <p:sldId id="278" r:id="rId28"/>
    <p:sldId id="273" r:id="rId29"/>
    <p:sldId id="279" r:id="rId30"/>
    <p:sldId id="291" r:id="rId31"/>
    <p:sldId id="292" r:id="rId32"/>
    <p:sldId id="287" r:id="rId33"/>
    <p:sldId id="288" r:id="rId34"/>
    <p:sldId id="289" r:id="rId35"/>
    <p:sldId id="290" r:id="rId36"/>
    <p:sldId id="294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545B-9113-48B9-A328-B1FD4566EB1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D455D-CB64-4B5A-896B-2B9E19CFB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Pictures\фоны и шаблоны\0_5df4a_af1c25b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 дошкольное  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Детский сад №2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города Белореченска муниципального образования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928670"/>
            <a:ext cx="6346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МУНИЦИПАЛЬНЫЙ  ЛЕГО ФЕСТИВАЛЬ 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«ЗЕЛЕНАЯ  ПЛАНЕТА»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2214554"/>
            <a:ext cx="76285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«Подводные  исследователи»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4214818"/>
            <a:ext cx="2958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Вагапов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Эльдар,</a:t>
            </a:r>
          </a:p>
          <a:p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Хачатуров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Николай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Pictures\разные картинки\лего фестиваль\фото\_DSC0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Pictures\разные картинки\лего фестиваль\фото\_DSC0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357298"/>
            <a:ext cx="4193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Снять   презентация  </a:t>
            </a:r>
            <a:r>
              <a:rPr lang="ru-RU" dirty="0"/>
              <a:t> </a:t>
            </a:r>
            <a:r>
              <a:rPr lang="ru-RU" dirty="0" smtClean="0"/>
              <a:t>о обитателях  моря</a:t>
            </a:r>
            <a:endParaRPr lang="ru-RU" dirty="0"/>
          </a:p>
        </p:txBody>
      </p:sp>
      <p:pic>
        <p:nvPicPr>
          <p:cNvPr id="2050" name="Picture 2" descr="C:\Users\Admin\Pictures\разные картинки\лего фестиваль\фото\_DSC0885.JPG"/>
          <p:cNvPicPr>
            <a:picLocks noChangeAspect="1" noChangeArrowheads="1"/>
          </p:cNvPicPr>
          <p:nvPr/>
        </p:nvPicPr>
        <p:blipFill>
          <a:blip r:embed="rId2" cstate="print"/>
          <a:srcRect l="5271" r="2960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Pictures\разные картинки\лего фестиваль\фото\_DSC0819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0" y="0"/>
            <a:ext cx="9144000" cy="689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Pictures\разные картинки\лего фестиваль\фото\_DSC0897.JPG"/>
          <p:cNvPicPr>
            <a:picLocks noChangeAspect="1" noChangeArrowheads="1"/>
          </p:cNvPicPr>
          <p:nvPr/>
        </p:nvPicPr>
        <p:blipFill>
          <a:blip r:embed="rId2" cstate="print"/>
          <a:srcRect r="59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разные картинки\лего фестиваль\фото\_DSC0902.JPG"/>
          <p:cNvPicPr>
            <a:picLocks noChangeAspect="1" noChangeArrowheads="1"/>
          </p:cNvPicPr>
          <p:nvPr/>
        </p:nvPicPr>
        <p:blipFill>
          <a:blip r:embed="rId2" cstate="print"/>
          <a:srcRect r="6237"/>
          <a:stretch>
            <a:fillRect/>
          </a:stretch>
        </p:blipFill>
        <p:spPr bwMode="auto">
          <a:xfrm>
            <a:off x="-19083" y="0"/>
            <a:ext cx="91630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Pictures\разные картинки\лего фестиваль\фото\_DSC0815.JPG"/>
          <p:cNvPicPr>
            <a:picLocks noChangeAspect="1" noChangeArrowheads="1"/>
          </p:cNvPicPr>
          <p:nvPr/>
        </p:nvPicPr>
        <p:blipFill>
          <a:blip r:embed="rId2" cstate="print"/>
          <a:srcRect r="78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Pictures\разные картинки\лего фестиваль\фото\_DSC0812.JPG"/>
          <p:cNvPicPr>
            <a:picLocks noChangeAspect="1" noChangeArrowheads="1"/>
          </p:cNvPicPr>
          <p:nvPr/>
        </p:nvPicPr>
        <p:blipFill>
          <a:blip r:embed="rId2" cstate="print"/>
          <a:srcRect r="7031"/>
          <a:stretch>
            <a:fillRect/>
          </a:stretch>
        </p:blipFill>
        <p:spPr bwMode="auto">
          <a:xfrm>
            <a:off x="0" y="22410"/>
            <a:ext cx="9144000" cy="6835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500174"/>
            <a:ext cx="405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 под пальмой  краб  сидит </a:t>
            </a:r>
            <a:endParaRPr lang="ru-RU" dirty="0"/>
          </a:p>
        </p:txBody>
      </p:sp>
      <p:pic>
        <p:nvPicPr>
          <p:cNvPr id="9218" name="Picture 2" descr="https://img-fotki.yandex.ru/get/16167/84718636.26/0_178f3a_9cadf4d5_orig"/>
          <p:cNvPicPr>
            <a:picLocks noChangeAspect="1" noChangeArrowheads="1"/>
          </p:cNvPicPr>
          <p:nvPr/>
        </p:nvPicPr>
        <p:blipFill>
          <a:blip r:embed="rId2" cstate="print"/>
          <a:srcRect t="21563" b="9999"/>
          <a:stretch>
            <a:fillRect/>
          </a:stretch>
        </p:blipFill>
        <p:spPr bwMode="auto">
          <a:xfrm>
            <a:off x="857224" y="0"/>
            <a:ext cx="71377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214422"/>
            <a:ext cx="4435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Снять  презентация  биологи  о водорослях</a:t>
            </a:r>
            <a:endParaRPr lang="ru-RU" dirty="0"/>
          </a:p>
        </p:txBody>
      </p:sp>
      <p:pic>
        <p:nvPicPr>
          <p:cNvPr id="3074" name="Picture 2" descr="C:\Users\Admin\Pictures\разные картинки\лего фестиваль\фото\_DSC0887.JPG"/>
          <p:cNvPicPr>
            <a:picLocks noChangeAspect="1" noChangeArrowheads="1"/>
          </p:cNvPicPr>
          <p:nvPr/>
        </p:nvPicPr>
        <p:blipFill>
          <a:blip r:embed="rId2" cstate="print"/>
          <a:srcRect r="3906"/>
          <a:stretch>
            <a:fillRect/>
          </a:stretch>
        </p:blipFill>
        <p:spPr bwMode="auto">
          <a:xfrm>
            <a:off x="-1" y="0"/>
            <a:ext cx="899278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Pictures\разные картинки\лего фестиваль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8" y="500042"/>
            <a:ext cx="9134542" cy="6024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банки, настроения, цвета, Минимализм, кисточка, краски"/>
          <p:cNvPicPr>
            <a:picLocks noChangeAspect="1" noChangeArrowheads="1"/>
          </p:cNvPicPr>
          <p:nvPr/>
        </p:nvPicPr>
        <p:blipFill>
          <a:blip r:embed="rId2" cstate="print"/>
          <a:srcRect t="9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2" name="Picture 4" descr="C:\Users\Admin\Pictures\разные картинки\лего фестиваль\фото\_DSC0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1702">
            <a:off x="306363" y="536016"/>
            <a:ext cx="3978187" cy="2652124"/>
          </a:xfrm>
          <a:prstGeom prst="rect">
            <a:avLst/>
          </a:prstGeom>
          <a:noFill/>
        </p:spPr>
      </p:pic>
      <p:pic>
        <p:nvPicPr>
          <p:cNvPr id="12290" name="Picture 2" descr="C:\Users\Admin\Pictures\разные картинки\лего фестиваль\фото\_DSC0782.JPG"/>
          <p:cNvPicPr>
            <a:picLocks noChangeAspect="1" noChangeArrowheads="1"/>
          </p:cNvPicPr>
          <p:nvPr/>
        </p:nvPicPr>
        <p:blipFill>
          <a:blip r:embed="rId4" cstate="print"/>
          <a:srcRect r="4255"/>
          <a:stretch>
            <a:fillRect/>
          </a:stretch>
        </p:blipFill>
        <p:spPr bwMode="auto">
          <a:xfrm rot="20460690">
            <a:off x="4338677" y="279008"/>
            <a:ext cx="3929090" cy="2735794"/>
          </a:xfrm>
          <a:prstGeom prst="rect">
            <a:avLst/>
          </a:prstGeom>
          <a:noFill/>
        </p:spPr>
      </p:pic>
      <p:pic>
        <p:nvPicPr>
          <p:cNvPr id="17416" name="Picture 8" descr="http://picsshare.ru/images/196582_gallery-84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31887">
            <a:off x="472144" y="3687845"/>
            <a:ext cx="3933602" cy="2768763"/>
          </a:xfrm>
          <a:prstGeom prst="rect">
            <a:avLst/>
          </a:prstGeom>
          <a:noFill/>
        </p:spPr>
      </p:pic>
      <p:pic>
        <p:nvPicPr>
          <p:cNvPr id="17412" name="Picture 4" descr="http://ya-uchitel.ru/_ph/155/1/972050796.jpg?14882195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2571744"/>
            <a:ext cx="3339727" cy="2671784"/>
          </a:xfrm>
          <a:prstGeom prst="rect">
            <a:avLst/>
          </a:prstGeom>
          <a:noFill/>
        </p:spPr>
      </p:pic>
      <p:pic>
        <p:nvPicPr>
          <p:cNvPr id="12291" name="Picture 3" descr="C:\Users\Admin\Pictures\разные картинки\лего фестиваль\фото\_DSC0780.JPG"/>
          <p:cNvPicPr>
            <a:picLocks noChangeAspect="1" noChangeArrowheads="1"/>
          </p:cNvPicPr>
          <p:nvPr/>
        </p:nvPicPr>
        <p:blipFill>
          <a:blip r:embed="rId7" cstate="print"/>
          <a:srcRect r="4396"/>
          <a:stretch>
            <a:fillRect/>
          </a:stretch>
        </p:blipFill>
        <p:spPr bwMode="auto">
          <a:xfrm rot="682566">
            <a:off x="5572138" y="4191289"/>
            <a:ext cx="3635671" cy="2535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андаши, цвета, белый фон, радуга, крас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4" descr="C:\Users\Admin\Pictures\разные картинки\лего фестиваль\фото\_DSC07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1702">
            <a:off x="663521" y="678867"/>
            <a:ext cx="3978187" cy="2652124"/>
          </a:xfrm>
          <a:prstGeom prst="rect">
            <a:avLst/>
          </a:prstGeom>
          <a:noFill/>
        </p:spPr>
      </p:pic>
      <p:pic>
        <p:nvPicPr>
          <p:cNvPr id="4" name="Picture 2" descr="C:\Users\Admin\Pictures\разные картинки\лего фестиваль\фото\_DSC0782.JPG"/>
          <p:cNvPicPr>
            <a:picLocks noChangeAspect="1" noChangeArrowheads="1"/>
          </p:cNvPicPr>
          <p:nvPr/>
        </p:nvPicPr>
        <p:blipFill>
          <a:blip r:embed="rId4" cstate="print"/>
          <a:srcRect r="4255"/>
          <a:stretch>
            <a:fillRect/>
          </a:stretch>
        </p:blipFill>
        <p:spPr bwMode="auto">
          <a:xfrm rot="20460690">
            <a:off x="4695867" y="207571"/>
            <a:ext cx="3929090" cy="2735794"/>
          </a:xfrm>
          <a:prstGeom prst="rect">
            <a:avLst/>
          </a:prstGeom>
          <a:noFill/>
        </p:spPr>
      </p:pic>
      <p:pic>
        <p:nvPicPr>
          <p:cNvPr id="6" name="Picture 4" descr="http://ya-uchitel.ru/_ph/155/1/972050796.jpg?14882195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643182"/>
            <a:ext cx="3339727" cy="2671784"/>
          </a:xfrm>
          <a:prstGeom prst="rect">
            <a:avLst/>
          </a:prstGeom>
          <a:noFill/>
        </p:spPr>
      </p:pic>
      <p:pic>
        <p:nvPicPr>
          <p:cNvPr id="7" name="Picture 3" descr="C:\Users\Admin\Pictures\разные картинки\лего фестиваль\фото\_DSC0780.JPG"/>
          <p:cNvPicPr>
            <a:picLocks noChangeAspect="1" noChangeArrowheads="1"/>
          </p:cNvPicPr>
          <p:nvPr/>
        </p:nvPicPr>
        <p:blipFill>
          <a:blip r:embed="rId6" cstate="print"/>
          <a:srcRect r="4396"/>
          <a:stretch>
            <a:fillRect/>
          </a:stretch>
        </p:blipFill>
        <p:spPr bwMode="auto">
          <a:xfrm rot="682566">
            <a:off x="5572138" y="4191289"/>
            <a:ext cx="3635671" cy="2535231"/>
          </a:xfrm>
          <a:prstGeom prst="rect">
            <a:avLst/>
          </a:prstGeom>
          <a:noFill/>
        </p:spPr>
      </p:pic>
      <p:pic>
        <p:nvPicPr>
          <p:cNvPr id="50180" name="Picture 4" descr="http://www.maam.ru/images/users/photos/medium/6d489eb6b233a8086d9c4af2b71ee4b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28634">
            <a:off x="391036" y="3644092"/>
            <a:ext cx="3754827" cy="2819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лего фестиваль\i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1642"/>
            <a:ext cx="9144000" cy="7021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Pictures\разные картинки\лего фестиваль\f990f1402c.jpg"/>
          <p:cNvPicPr>
            <a:picLocks noChangeAspect="1" noChangeArrowheads="1"/>
          </p:cNvPicPr>
          <p:nvPr/>
        </p:nvPicPr>
        <p:blipFill>
          <a:blip r:embed="rId2" cstate="print"/>
          <a:srcRect r="5233"/>
          <a:stretch>
            <a:fillRect/>
          </a:stretch>
        </p:blipFill>
        <p:spPr bwMode="auto">
          <a:xfrm>
            <a:off x="-1" y="0"/>
            <a:ext cx="91928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Pictures\разные картинки\лего фестиваль\97.jpg"/>
          <p:cNvPicPr>
            <a:picLocks noChangeAspect="1" noChangeArrowheads="1"/>
          </p:cNvPicPr>
          <p:nvPr/>
        </p:nvPicPr>
        <p:blipFill>
          <a:blip r:embed="rId2" cstate="print"/>
          <a:srcRect l="2339" r="3337"/>
          <a:stretch>
            <a:fillRect/>
          </a:stretch>
        </p:blipFill>
        <p:spPr bwMode="auto">
          <a:xfrm>
            <a:off x="0" y="-138351"/>
            <a:ext cx="9144000" cy="6996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1785926"/>
            <a:ext cx="3806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из </a:t>
            </a:r>
            <a:r>
              <a:rPr lang="ru-RU" dirty="0" err="1" smtClean="0"/>
              <a:t>инета</a:t>
            </a:r>
            <a:r>
              <a:rPr lang="ru-RU" dirty="0" smtClean="0"/>
              <a:t>  загрязнение  океанов</a:t>
            </a:r>
            <a:endParaRPr lang="ru-RU" dirty="0"/>
          </a:p>
        </p:txBody>
      </p:sp>
      <p:pic>
        <p:nvPicPr>
          <p:cNvPr id="8194" name="Picture 2" descr="C:\Users\Admin\Pictures\разные картинки\лего фестиваль\dead wh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9779"/>
            <a:ext cx="9001155" cy="6966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Pictures\разные картинки\лего фестиваль\фото\_DSC0860.JPG"/>
          <p:cNvPicPr>
            <a:picLocks noChangeAspect="1" noChangeArrowheads="1"/>
          </p:cNvPicPr>
          <p:nvPr/>
        </p:nvPicPr>
        <p:blipFill>
          <a:blip r:embed="rId2" cstate="print"/>
          <a:srcRect l="5468" r="28125"/>
          <a:stretch>
            <a:fillRect/>
          </a:stretch>
        </p:blipFill>
        <p:spPr bwMode="auto">
          <a:xfrm>
            <a:off x="857223" y="-1"/>
            <a:ext cx="697610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1857364"/>
            <a:ext cx="174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Станция крупно</a:t>
            </a:r>
            <a:endParaRPr lang="ru-RU" dirty="0"/>
          </a:p>
        </p:txBody>
      </p:sp>
      <p:pic>
        <p:nvPicPr>
          <p:cNvPr id="6146" name="Picture 2" descr="C:\Users\Admin\Pictures\разные картинки\лего фестиваль\фото\_DSC0880.JPG"/>
          <p:cNvPicPr>
            <a:picLocks noChangeAspect="1" noChangeArrowheads="1"/>
          </p:cNvPicPr>
          <p:nvPr/>
        </p:nvPicPr>
        <p:blipFill>
          <a:blip r:embed="rId2" cstate="print"/>
          <a:srcRect t="3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500042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Станция  по  сбору нефтепродуктов  и очистке  воды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Pictures\разные картинки\лего фестиваль\фото\_DSC0870.JPG"/>
          <p:cNvPicPr>
            <a:picLocks noChangeAspect="1" noChangeArrowheads="1"/>
          </p:cNvPicPr>
          <p:nvPr/>
        </p:nvPicPr>
        <p:blipFill>
          <a:blip r:embed="rId2" cstate="print"/>
          <a:srcRect l="7031" r="3125"/>
          <a:stretch>
            <a:fillRect/>
          </a:stretch>
        </p:blipFill>
        <p:spPr bwMode="auto">
          <a:xfrm>
            <a:off x="0" y="72935"/>
            <a:ext cx="9144000" cy="678506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28604"/>
            <a:ext cx="8828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ИСПЫТАНИЯ  СТАНЦИИ  ПО  СБОРУ   НЕФТЕПРОДУКТОВ   И ОЧИСТКЕ  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\Pictures\разные картинки\лего фестиваль\фото\_DSC0900.JPG"/>
          <p:cNvPicPr>
            <a:picLocks noChangeAspect="1" noChangeArrowheads="1"/>
          </p:cNvPicPr>
          <p:nvPr/>
        </p:nvPicPr>
        <p:blipFill>
          <a:blip r:embed="rId2" cstate="print"/>
          <a:srcRect t="25588" b="33725"/>
          <a:stretch>
            <a:fillRect/>
          </a:stretch>
        </p:blipFill>
        <p:spPr bwMode="auto">
          <a:xfrm>
            <a:off x="0" y="0"/>
            <a:ext cx="9217732" cy="2500306"/>
          </a:xfrm>
          <a:prstGeom prst="rect">
            <a:avLst/>
          </a:prstGeom>
          <a:noFill/>
        </p:spPr>
      </p:pic>
      <p:pic>
        <p:nvPicPr>
          <p:cNvPr id="7170" name="Picture 2" descr="C:\Users\Admin\Pictures\разные картинки\лего фестиваль\фото\_DSC0899.JPG"/>
          <p:cNvPicPr>
            <a:picLocks noChangeAspect="1" noChangeArrowheads="1"/>
          </p:cNvPicPr>
          <p:nvPr/>
        </p:nvPicPr>
        <p:blipFill>
          <a:blip r:embed="rId3" cstate="print"/>
          <a:srcRect t="21496"/>
          <a:stretch>
            <a:fillRect/>
          </a:stretch>
        </p:blipFill>
        <p:spPr bwMode="auto">
          <a:xfrm>
            <a:off x="-138081" y="1928802"/>
            <a:ext cx="9567865" cy="521497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разные картинки\лего фестиваль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45011" cy="6783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разные картинки\лего фестиваль\i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разные картинки\8 Signs It's Time to Rethink - 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Pictures\разные картинки\141968.jpg"/>
          <p:cNvPicPr>
            <a:picLocks noChangeAspect="1" noChangeArrowheads="1"/>
          </p:cNvPicPr>
          <p:nvPr/>
        </p:nvPicPr>
        <p:blipFill>
          <a:blip r:embed="rId2" cstate="print"/>
          <a:srcRect r="2736"/>
          <a:stretch>
            <a:fillRect/>
          </a:stretch>
        </p:blipFill>
        <p:spPr bwMode="auto">
          <a:xfrm>
            <a:off x="-1" y="0"/>
            <a:ext cx="91205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dmin\Pictures\разные картинки\1390900167_wallpapers-by-famdoc-2.jpg"/>
          <p:cNvPicPr>
            <a:picLocks noChangeAspect="1" noChangeArrowheads="1"/>
          </p:cNvPicPr>
          <p:nvPr/>
        </p:nvPicPr>
        <p:blipFill>
          <a:blip r:embed="rId2" cstate="print"/>
          <a:srcRect l="2343" r="3125"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dmin\Pictures\разные картинки\72107470_1300229453_Lug3.jpg"/>
          <p:cNvPicPr>
            <a:picLocks noChangeAspect="1" noChangeArrowheads="1"/>
          </p:cNvPicPr>
          <p:nvPr/>
        </p:nvPicPr>
        <p:blipFill>
          <a:blip r:embed="rId2" cstate="print"/>
          <a:srcRect r="4687"/>
          <a:stretch>
            <a:fillRect/>
          </a:stretch>
        </p:blipFill>
        <p:spPr bwMode="auto">
          <a:xfrm>
            <a:off x="0" y="0"/>
            <a:ext cx="91255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Pictures\разные картинки\69640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18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истая в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разные картинки\35519403-Creative-abstract-global-ecology-and-environment-protection-business--Stock-Photo.jpg"/>
          <p:cNvPicPr>
            <a:picLocks noChangeAspect="1" noChangeArrowheads="1"/>
          </p:cNvPicPr>
          <p:nvPr/>
        </p:nvPicPr>
        <p:blipFill>
          <a:blip r:embed="rId2" cstate="print"/>
          <a:srcRect t="5208" b="6250"/>
          <a:stretch>
            <a:fillRect/>
          </a:stretch>
        </p:blipFill>
        <p:spPr bwMode="auto">
          <a:xfrm>
            <a:off x="428596" y="0"/>
            <a:ext cx="83582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Pictures\разные картинки\лего фестиваль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6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Pictures\разные картинки\лего фестиваль\i (4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857232"/>
            <a:ext cx="2614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Переснять  дети у карты </a:t>
            </a:r>
            <a:endParaRPr lang="ru-RU" dirty="0"/>
          </a:p>
        </p:txBody>
      </p:sp>
      <p:pic>
        <p:nvPicPr>
          <p:cNvPr id="1026" name="Picture 2" descr="C:\Users\Admin\Pictures\разные картинки\лего фестиваль\фото\_DSC0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разные картинки\лего фестиваль\фото\_DSC07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6297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Pictures\разные картинки\лего фестиваль\фото\_DSC0818.JPG"/>
          <p:cNvPicPr>
            <a:picLocks noChangeAspect="1" noChangeArrowheads="1"/>
          </p:cNvPicPr>
          <p:nvPr/>
        </p:nvPicPr>
        <p:blipFill>
          <a:blip r:embed="rId2" cstate="print"/>
          <a:srcRect r="9375"/>
          <a:stretch>
            <a:fillRect/>
          </a:stretch>
        </p:blipFill>
        <p:spPr bwMode="auto">
          <a:xfrm>
            <a:off x="0" y="13137"/>
            <a:ext cx="9304766" cy="6844863"/>
          </a:xfrm>
          <a:prstGeom prst="rect">
            <a:avLst/>
          </a:prstGeom>
          <a:noFill/>
        </p:spPr>
      </p:pic>
      <p:pic>
        <p:nvPicPr>
          <p:cNvPr id="13315" name="Picture 3" descr="C:\Users\Admin\Pictures\разные картинки\лего фестиваль\фото\_DSC0816.JPG"/>
          <p:cNvPicPr>
            <a:picLocks noChangeAspect="1" noChangeArrowheads="1"/>
          </p:cNvPicPr>
          <p:nvPr/>
        </p:nvPicPr>
        <p:blipFill>
          <a:blip r:embed="rId3" cstate="print"/>
          <a:srcRect r="7031"/>
          <a:stretch>
            <a:fillRect/>
          </a:stretch>
        </p:blipFill>
        <p:spPr bwMode="auto">
          <a:xfrm>
            <a:off x="0" y="-103855"/>
            <a:ext cx="9144000" cy="6961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разные картинки\лего фестиваль\фото\_DSC0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142998" y="1142999"/>
            <a:ext cx="6857998" cy="4571999"/>
          </a:xfrm>
          <a:prstGeom prst="rect">
            <a:avLst/>
          </a:prstGeom>
          <a:noFill/>
        </p:spPr>
      </p:pic>
      <p:pic>
        <p:nvPicPr>
          <p:cNvPr id="5123" name="Picture 3" descr="C:\Users\Admin\Pictures\разные картинки\лего фестиваль\фото\_DSC0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428961" y="1142960"/>
            <a:ext cx="685804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80</Words>
  <Application>Microsoft Office PowerPoint</Application>
  <PresentationFormat>Экран (4:3)</PresentationFormat>
  <Paragraphs>18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2017-02-24T13:13:21Z</dcterms:created>
  <dcterms:modified xsi:type="dcterms:W3CDTF">2017-02-27T20:26:50Z</dcterms:modified>
</cp:coreProperties>
</file>