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ki2.vkusercdn.ru/i?r=BDHElZJBPNKGuFyY-akIDfgnFc49mTScWgFlsC1l8e1t6jfJBaa4PDc2_7H7K3uuMCE&amp;fn=w_7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358"/>
            <a:ext cx="8820472" cy="66209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oki2.vkusercdn.ru/i?r=BDHElZJBPNKGuFyY-akIDfgnXWcO31vDfmWnKKrXHq9CMZh-SRkWN4ASWUt2LpHfubg&amp;fn=w_7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67" y="393544"/>
            <a:ext cx="8872913" cy="61436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oki2.vkusercdn.ru/i?r=BDHElZJBPNKGuFyY-akIDfgnEfZr52vbw73ATXbrf16J2s-2cuBOqz8lA-_duX-tJI4&amp;fn=w_7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428" y="332656"/>
            <a:ext cx="9183428" cy="6358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2023-10-13T06:58:58Z</dcterms:created>
  <dcterms:modified xsi:type="dcterms:W3CDTF">2023-10-13T07:00:59Z</dcterms:modified>
</cp:coreProperties>
</file>