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571" t="23667" r="41248" b="7208"/>
          <a:stretch>
            <a:fillRect/>
          </a:stretch>
        </p:blipFill>
        <p:spPr bwMode="auto">
          <a:xfrm>
            <a:off x="0" y="0"/>
            <a:ext cx="6858000" cy="774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12363" t="67556" r="42604" b="21472"/>
          <a:stretch>
            <a:fillRect/>
          </a:stretch>
        </p:blipFill>
        <p:spPr bwMode="auto">
          <a:xfrm>
            <a:off x="0" y="7812360"/>
            <a:ext cx="6858000" cy="93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2590" t="25861" r="47800" b="18180"/>
          <a:stretch>
            <a:fillRect/>
          </a:stretch>
        </p:blipFill>
        <p:spPr bwMode="auto">
          <a:xfrm>
            <a:off x="0" y="186105"/>
            <a:ext cx="6771018" cy="719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1973" t="25861" r="47183" b="18180"/>
          <a:stretch>
            <a:fillRect/>
          </a:stretch>
        </p:blipFill>
        <p:spPr bwMode="auto">
          <a:xfrm>
            <a:off x="-13265" y="1043608"/>
            <a:ext cx="6871265" cy="700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oki2.vkusercdn.ru/i?r=BDHElZJBPNKGuFyY-akIDfgn25a3xZh6v3sr5bIo65_8OCvg1eNcX4ADllzMFr-OpN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0296"/>
            <a:ext cx="6634024" cy="69080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oki2.vkusercdn.ru/i?r=BDHElZJBPNKGuFyY-akIDfgnyZnHc8typnmn6ep-OIF3Yt1bPx2nwny_iuL9os0oE9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12119"/>
            <a:ext cx="6858000" cy="7187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oki2.vkusercdn.ru/i?r=BDHElZJBPNKGuFyY-akIDfgnXCVl2JLS6TFjOnuqShsiaeEJhbLIBIEwS27BQlfyV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971" y="899592"/>
            <a:ext cx="6896971" cy="73401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oki2.vkusercdn.ru/i?r=BDHElZJBPNKGuFyY-akIDfgndwggSSL9Yd5FoYt7W8XDGlTcaj-XVfGZClHsLYTGm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6665"/>
            <a:ext cx="6858000" cy="69891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oki2.vkusercdn.ru/i?r=BDHElZJBPNKGuFyY-akIDfgnMs0oq7kbjEr5F1Ara5QkX4IJYhHnn-XSYpMeSUfWu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9592"/>
            <a:ext cx="6925957" cy="71960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2023-10-13T06:37:49Z</dcterms:created>
  <dcterms:modified xsi:type="dcterms:W3CDTF">2023-10-13T06:45:07Z</dcterms:modified>
</cp:coreProperties>
</file>