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354" y="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68B757-1B29-4478-8E7F-7C5032C0909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CDFD882-EC50-48C7-9CA8-D8869442BFAA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rgbClr val="002060"/>
              </a:solidFill>
              <a:latin typeface="Bookman Old Style" panose="02050604050505020204" pitchFamily="18" charset="0"/>
            </a:rPr>
            <a:t>Общественно-политическая</a:t>
          </a:r>
          <a:endParaRPr lang="ru-RU" dirty="0">
            <a:solidFill>
              <a:srgbClr val="002060"/>
            </a:solidFill>
            <a:latin typeface="Bookman Old Style" panose="02050604050505020204" pitchFamily="18" charset="0"/>
          </a:endParaRPr>
        </a:p>
      </dgm:t>
    </dgm:pt>
    <dgm:pt modelId="{C1899DB3-CF0D-49E5-88D7-D5D268A2F3DC}" type="parTrans" cxnId="{713ED413-9839-4F92-B1DC-D5D4C882F0E2}">
      <dgm:prSet/>
      <dgm:spPr/>
      <dgm:t>
        <a:bodyPr/>
        <a:lstStyle/>
        <a:p>
          <a:endParaRPr lang="ru-RU"/>
        </a:p>
      </dgm:t>
    </dgm:pt>
    <dgm:pt modelId="{23B18631-8E3A-4618-924D-00731D90F3E8}" type="sibTrans" cxnId="{713ED413-9839-4F92-B1DC-D5D4C882F0E2}">
      <dgm:prSet/>
      <dgm:spPr/>
      <dgm:t>
        <a:bodyPr/>
        <a:lstStyle/>
        <a:p>
          <a:endParaRPr lang="ru-RU"/>
        </a:p>
      </dgm:t>
    </dgm:pt>
    <dgm:pt modelId="{B367F95A-A164-4ED2-84C9-24F4F0162427}">
      <dgm:prSet phldrT="[Текст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rgbClr val="002060"/>
              </a:solidFill>
              <a:latin typeface="Bookman Old Style" panose="02050604050505020204" pitchFamily="18" charset="0"/>
            </a:rPr>
            <a:t>Экономическая</a:t>
          </a:r>
          <a:endParaRPr lang="ru-RU" dirty="0">
            <a:solidFill>
              <a:srgbClr val="002060"/>
            </a:solidFill>
            <a:latin typeface="Bookman Old Style" panose="02050604050505020204" pitchFamily="18" charset="0"/>
          </a:endParaRPr>
        </a:p>
      </dgm:t>
    </dgm:pt>
    <dgm:pt modelId="{1DE0FC1E-1F92-4AC9-B090-0610762A25EA}" type="parTrans" cxnId="{56AEC9A6-9762-400A-A125-065164E69708}">
      <dgm:prSet/>
      <dgm:spPr/>
      <dgm:t>
        <a:bodyPr/>
        <a:lstStyle/>
        <a:p>
          <a:endParaRPr lang="ru-RU"/>
        </a:p>
      </dgm:t>
    </dgm:pt>
    <dgm:pt modelId="{B822DDF3-C549-4FD1-83F8-F11AF292FBEA}" type="sibTrans" cxnId="{56AEC9A6-9762-400A-A125-065164E69708}">
      <dgm:prSet/>
      <dgm:spPr/>
      <dgm:t>
        <a:bodyPr/>
        <a:lstStyle/>
        <a:p>
          <a:endParaRPr lang="ru-RU"/>
        </a:p>
      </dgm:t>
    </dgm:pt>
    <dgm:pt modelId="{6C44AEFE-EBC3-4A04-B47C-44EED7531CBD}">
      <dgm:prSet phldrT="[Текст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rgbClr val="002060"/>
              </a:solidFill>
              <a:latin typeface="Bookman Old Style" panose="02050604050505020204" pitchFamily="18" charset="0"/>
            </a:rPr>
            <a:t>Культурная</a:t>
          </a:r>
          <a:endParaRPr lang="ru-RU" dirty="0">
            <a:solidFill>
              <a:srgbClr val="002060"/>
            </a:solidFill>
            <a:latin typeface="Bookman Old Style" panose="02050604050505020204" pitchFamily="18" charset="0"/>
          </a:endParaRPr>
        </a:p>
      </dgm:t>
    </dgm:pt>
    <dgm:pt modelId="{15328791-1DC2-44E3-AA9E-5DCBEEA14FA6}" type="parTrans" cxnId="{CDB06362-EF6E-4E34-8B7B-11A6FF9901C7}">
      <dgm:prSet/>
      <dgm:spPr/>
      <dgm:t>
        <a:bodyPr/>
        <a:lstStyle/>
        <a:p>
          <a:endParaRPr lang="ru-RU"/>
        </a:p>
      </dgm:t>
    </dgm:pt>
    <dgm:pt modelId="{7754FEBB-D754-488E-A91E-67F665BED90C}" type="sibTrans" cxnId="{CDB06362-EF6E-4E34-8B7B-11A6FF9901C7}">
      <dgm:prSet/>
      <dgm:spPr/>
      <dgm:t>
        <a:bodyPr/>
        <a:lstStyle/>
        <a:p>
          <a:endParaRPr lang="ru-RU"/>
        </a:p>
      </dgm:t>
    </dgm:pt>
    <dgm:pt modelId="{EAB489C8-4FB3-4718-8085-CE46371B817E}" type="pres">
      <dgm:prSet presAssocID="{B568B757-1B29-4478-8E7F-7C5032C0909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2BB2FDF-13A7-48B5-85A6-7A55C9B9CD1A}" type="pres">
      <dgm:prSet presAssocID="{4CDFD882-EC50-48C7-9CA8-D8869442BFAA}" presName="parentLin" presStyleCnt="0"/>
      <dgm:spPr/>
    </dgm:pt>
    <dgm:pt modelId="{BF868871-FAEC-407A-9027-67BEF4122DD9}" type="pres">
      <dgm:prSet presAssocID="{4CDFD882-EC50-48C7-9CA8-D8869442BFA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F6F19B65-9EF7-4FED-8F64-572EF1D473F1}" type="pres">
      <dgm:prSet presAssocID="{4CDFD882-EC50-48C7-9CA8-D8869442BFA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00FB73-043C-4A72-9D64-1B0CE3B83C78}" type="pres">
      <dgm:prSet presAssocID="{4CDFD882-EC50-48C7-9CA8-D8869442BFAA}" presName="negativeSpace" presStyleCnt="0"/>
      <dgm:spPr/>
    </dgm:pt>
    <dgm:pt modelId="{F76EF377-FB8C-42C7-9867-C4347143BA04}" type="pres">
      <dgm:prSet presAssocID="{4CDFD882-EC50-48C7-9CA8-D8869442BFAA}" presName="childText" presStyleLbl="conFgAcc1" presStyleIdx="0" presStyleCnt="3">
        <dgm:presLayoutVars>
          <dgm:bulletEnabled val="1"/>
        </dgm:presLayoutVars>
      </dgm:prSet>
      <dgm:spPr/>
    </dgm:pt>
    <dgm:pt modelId="{38E1459C-E375-44FD-91C0-1C06F80054CF}" type="pres">
      <dgm:prSet presAssocID="{23B18631-8E3A-4618-924D-00731D90F3E8}" presName="spaceBetweenRectangles" presStyleCnt="0"/>
      <dgm:spPr/>
    </dgm:pt>
    <dgm:pt modelId="{0BCC12E3-8CB7-4299-B1B3-6E63F844C00D}" type="pres">
      <dgm:prSet presAssocID="{B367F95A-A164-4ED2-84C9-24F4F0162427}" presName="parentLin" presStyleCnt="0"/>
      <dgm:spPr/>
    </dgm:pt>
    <dgm:pt modelId="{4BF1537E-775F-4E82-99CF-9D267BEE092C}" type="pres">
      <dgm:prSet presAssocID="{B367F95A-A164-4ED2-84C9-24F4F016242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EFA643B-E27D-487E-9F8F-2555E42D1D0B}" type="pres">
      <dgm:prSet presAssocID="{B367F95A-A164-4ED2-84C9-24F4F016242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8D7731-2910-419A-BB88-CDCA7EDB830F}" type="pres">
      <dgm:prSet presAssocID="{B367F95A-A164-4ED2-84C9-24F4F0162427}" presName="negativeSpace" presStyleCnt="0"/>
      <dgm:spPr/>
    </dgm:pt>
    <dgm:pt modelId="{A21BDA7E-8D88-485C-8B91-5D8E70523A2D}" type="pres">
      <dgm:prSet presAssocID="{B367F95A-A164-4ED2-84C9-24F4F0162427}" presName="childText" presStyleLbl="conFgAcc1" presStyleIdx="1" presStyleCnt="3">
        <dgm:presLayoutVars>
          <dgm:bulletEnabled val="1"/>
        </dgm:presLayoutVars>
      </dgm:prSet>
      <dgm:spPr/>
    </dgm:pt>
    <dgm:pt modelId="{E15EBEB7-142D-4E19-B899-12FEDD35AA3E}" type="pres">
      <dgm:prSet presAssocID="{B822DDF3-C549-4FD1-83F8-F11AF292FBEA}" presName="spaceBetweenRectangles" presStyleCnt="0"/>
      <dgm:spPr/>
    </dgm:pt>
    <dgm:pt modelId="{4B159D7F-AC82-462B-8D24-139223113566}" type="pres">
      <dgm:prSet presAssocID="{6C44AEFE-EBC3-4A04-B47C-44EED7531CBD}" presName="parentLin" presStyleCnt="0"/>
      <dgm:spPr/>
    </dgm:pt>
    <dgm:pt modelId="{069A15A1-0BDD-49D0-A994-D4F94B8F4D0D}" type="pres">
      <dgm:prSet presAssocID="{6C44AEFE-EBC3-4A04-B47C-44EED7531CBD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B5E5BBB6-FA74-4FA9-AE93-174347C6547D}" type="pres">
      <dgm:prSet presAssocID="{6C44AEFE-EBC3-4A04-B47C-44EED7531CB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14231E-7FBB-4257-A9B3-FDCBA77BFA60}" type="pres">
      <dgm:prSet presAssocID="{6C44AEFE-EBC3-4A04-B47C-44EED7531CBD}" presName="negativeSpace" presStyleCnt="0"/>
      <dgm:spPr/>
    </dgm:pt>
    <dgm:pt modelId="{98A7E7EE-92D5-4809-9702-45A86CD44977}" type="pres">
      <dgm:prSet presAssocID="{6C44AEFE-EBC3-4A04-B47C-44EED7531CB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E18ED5F-A96D-4410-82D0-34AD09AC5FF1}" type="presOf" srcId="{B568B757-1B29-4478-8E7F-7C5032C09092}" destId="{EAB489C8-4FB3-4718-8085-CE46371B817E}" srcOrd="0" destOrd="0" presId="urn:microsoft.com/office/officeart/2005/8/layout/list1"/>
    <dgm:cxn modelId="{02742F7C-6DFC-4626-A27E-E4017307838A}" type="presOf" srcId="{4CDFD882-EC50-48C7-9CA8-D8869442BFAA}" destId="{BF868871-FAEC-407A-9027-67BEF4122DD9}" srcOrd="0" destOrd="0" presId="urn:microsoft.com/office/officeart/2005/8/layout/list1"/>
    <dgm:cxn modelId="{803A2A15-0BCC-4941-BD61-F1D96E3DC9B6}" type="presOf" srcId="{4CDFD882-EC50-48C7-9CA8-D8869442BFAA}" destId="{F6F19B65-9EF7-4FED-8F64-572EF1D473F1}" srcOrd="1" destOrd="0" presId="urn:microsoft.com/office/officeart/2005/8/layout/list1"/>
    <dgm:cxn modelId="{AAB818CE-2B81-432C-AD89-6B2907C148E8}" type="presOf" srcId="{B367F95A-A164-4ED2-84C9-24F4F0162427}" destId="{4BF1537E-775F-4E82-99CF-9D267BEE092C}" srcOrd="0" destOrd="0" presId="urn:microsoft.com/office/officeart/2005/8/layout/list1"/>
    <dgm:cxn modelId="{713ED413-9839-4F92-B1DC-D5D4C882F0E2}" srcId="{B568B757-1B29-4478-8E7F-7C5032C09092}" destId="{4CDFD882-EC50-48C7-9CA8-D8869442BFAA}" srcOrd="0" destOrd="0" parTransId="{C1899DB3-CF0D-49E5-88D7-D5D268A2F3DC}" sibTransId="{23B18631-8E3A-4618-924D-00731D90F3E8}"/>
    <dgm:cxn modelId="{33534AF7-5FE8-45C8-B3CA-C45938544CDA}" type="presOf" srcId="{6C44AEFE-EBC3-4A04-B47C-44EED7531CBD}" destId="{069A15A1-0BDD-49D0-A994-D4F94B8F4D0D}" srcOrd="0" destOrd="0" presId="urn:microsoft.com/office/officeart/2005/8/layout/list1"/>
    <dgm:cxn modelId="{56AEC9A6-9762-400A-A125-065164E69708}" srcId="{B568B757-1B29-4478-8E7F-7C5032C09092}" destId="{B367F95A-A164-4ED2-84C9-24F4F0162427}" srcOrd="1" destOrd="0" parTransId="{1DE0FC1E-1F92-4AC9-B090-0610762A25EA}" sibTransId="{B822DDF3-C549-4FD1-83F8-F11AF292FBEA}"/>
    <dgm:cxn modelId="{B1DDCFF9-9D87-4184-9407-62971239D1A2}" type="presOf" srcId="{6C44AEFE-EBC3-4A04-B47C-44EED7531CBD}" destId="{B5E5BBB6-FA74-4FA9-AE93-174347C6547D}" srcOrd="1" destOrd="0" presId="urn:microsoft.com/office/officeart/2005/8/layout/list1"/>
    <dgm:cxn modelId="{CDB06362-EF6E-4E34-8B7B-11A6FF9901C7}" srcId="{B568B757-1B29-4478-8E7F-7C5032C09092}" destId="{6C44AEFE-EBC3-4A04-B47C-44EED7531CBD}" srcOrd="2" destOrd="0" parTransId="{15328791-1DC2-44E3-AA9E-5DCBEEA14FA6}" sibTransId="{7754FEBB-D754-488E-A91E-67F665BED90C}"/>
    <dgm:cxn modelId="{44A59432-9530-49D9-8C90-AFA8BD66A8A6}" type="presOf" srcId="{B367F95A-A164-4ED2-84C9-24F4F0162427}" destId="{1EFA643B-E27D-487E-9F8F-2555E42D1D0B}" srcOrd="1" destOrd="0" presId="urn:microsoft.com/office/officeart/2005/8/layout/list1"/>
    <dgm:cxn modelId="{9BCD7403-CFF2-4E2F-914B-FFD25765FD7F}" type="presParOf" srcId="{EAB489C8-4FB3-4718-8085-CE46371B817E}" destId="{32BB2FDF-13A7-48B5-85A6-7A55C9B9CD1A}" srcOrd="0" destOrd="0" presId="urn:microsoft.com/office/officeart/2005/8/layout/list1"/>
    <dgm:cxn modelId="{AA6609BC-4E28-48F6-8468-4360F05A3F31}" type="presParOf" srcId="{32BB2FDF-13A7-48B5-85A6-7A55C9B9CD1A}" destId="{BF868871-FAEC-407A-9027-67BEF4122DD9}" srcOrd="0" destOrd="0" presId="urn:microsoft.com/office/officeart/2005/8/layout/list1"/>
    <dgm:cxn modelId="{81412070-B1D3-4240-B986-CC54000DB735}" type="presParOf" srcId="{32BB2FDF-13A7-48B5-85A6-7A55C9B9CD1A}" destId="{F6F19B65-9EF7-4FED-8F64-572EF1D473F1}" srcOrd="1" destOrd="0" presId="urn:microsoft.com/office/officeart/2005/8/layout/list1"/>
    <dgm:cxn modelId="{DA6F99C5-74B6-4E7F-898D-86D3B797125E}" type="presParOf" srcId="{EAB489C8-4FB3-4718-8085-CE46371B817E}" destId="{2A00FB73-043C-4A72-9D64-1B0CE3B83C78}" srcOrd="1" destOrd="0" presId="urn:microsoft.com/office/officeart/2005/8/layout/list1"/>
    <dgm:cxn modelId="{1BB1902A-2AB2-4469-A9F6-9A5A6FF7AEE0}" type="presParOf" srcId="{EAB489C8-4FB3-4718-8085-CE46371B817E}" destId="{F76EF377-FB8C-42C7-9867-C4347143BA04}" srcOrd="2" destOrd="0" presId="urn:microsoft.com/office/officeart/2005/8/layout/list1"/>
    <dgm:cxn modelId="{C8EAAE85-E34B-4C55-89FB-7316B2F3EE8B}" type="presParOf" srcId="{EAB489C8-4FB3-4718-8085-CE46371B817E}" destId="{38E1459C-E375-44FD-91C0-1C06F80054CF}" srcOrd="3" destOrd="0" presId="urn:microsoft.com/office/officeart/2005/8/layout/list1"/>
    <dgm:cxn modelId="{15FC3C8D-4B1F-476D-88EB-BE4ADBCACBDB}" type="presParOf" srcId="{EAB489C8-4FB3-4718-8085-CE46371B817E}" destId="{0BCC12E3-8CB7-4299-B1B3-6E63F844C00D}" srcOrd="4" destOrd="0" presId="urn:microsoft.com/office/officeart/2005/8/layout/list1"/>
    <dgm:cxn modelId="{20A7BD63-2C57-44CB-A7D0-3EF094CD68BE}" type="presParOf" srcId="{0BCC12E3-8CB7-4299-B1B3-6E63F844C00D}" destId="{4BF1537E-775F-4E82-99CF-9D267BEE092C}" srcOrd="0" destOrd="0" presId="urn:microsoft.com/office/officeart/2005/8/layout/list1"/>
    <dgm:cxn modelId="{5F89C0BC-164E-4096-94BE-F9D666074778}" type="presParOf" srcId="{0BCC12E3-8CB7-4299-B1B3-6E63F844C00D}" destId="{1EFA643B-E27D-487E-9F8F-2555E42D1D0B}" srcOrd="1" destOrd="0" presId="urn:microsoft.com/office/officeart/2005/8/layout/list1"/>
    <dgm:cxn modelId="{A630DDAF-A270-4D89-BD89-8666C92FFC6D}" type="presParOf" srcId="{EAB489C8-4FB3-4718-8085-CE46371B817E}" destId="{F58D7731-2910-419A-BB88-CDCA7EDB830F}" srcOrd="5" destOrd="0" presId="urn:microsoft.com/office/officeart/2005/8/layout/list1"/>
    <dgm:cxn modelId="{72C4135B-843B-4C2C-B739-048BE4C97A69}" type="presParOf" srcId="{EAB489C8-4FB3-4718-8085-CE46371B817E}" destId="{A21BDA7E-8D88-485C-8B91-5D8E70523A2D}" srcOrd="6" destOrd="0" presId="urn:microsoft.com/office/officeart/2005/8/layout/list1"/>
    <dgm:cxn modelId="{B8A49C15-7C7B-4DDE-AA69-BC3BEC377B83}" type="presParOf" srcId="{EAB489C8-4FB3-4718-8085-CE46371B817E}" destId="{E15EBEB7-142D-4E19-B899-12FEDD35AA3E}" srcOrd="7" destOrd="0" presId="urn:microsoft.com/office/officeart/2005/8/layout/list1"/>
    <dgm:cxn modelId="{C1D39ACD-7987-4719-888C-BB9A9C6E08FC}" type="presParOf" srcId="{EAB489C8-4FB3-4718-8085-CE46371B817E}" destId="{4B159D7F-AC82-462B-8D24-139223113566}" srcOrd="8" destOrd="0" presId="urn:microsoft.com/office/officeart/2005/8/layout/list1"/>
    <dgm:cxn modelId="{DC3FBB37-670A-49F1-83BB-5EBC37C48533}" type="presParOf" srcId="{4B159D7F-AC82-462B-8D24-139223113566}" destId="{069A15A1-0BDD-49D0-A994-D4F94B8F4D0D}" srcOrd="0" destOrd="0" presId="urn:microsoft.com/office/officeart/2005/8/layout/list1"/>
    <dgm:cxn modelId="{07608708-67B2-42A8-BBB5-2172830BDB0E}" type="presParOf" srcId="{4B159D7F-AC82-462B-8D24-139223113566}" destId="{B5E5BBB6-FA74-4FA9-AE93-174347C6547D}" srcOrd="1" destOrd="0" presId="urn:microsoft.com/office/officeart/2005/8/layout/list1"/>
    <dgm:cxn modelId="{41EC68F4-6187-4C13-8896-6CF461982A65}" type="presParOf" srcId="{EAB489C8-4FB3-4718-8085-CE46371B817E}" destId="{B314231E-7FBB-4257-A9B3-FDCBA77BFA60}" srcOrd="9" destOrd="0" presId="urn:microsoft.com/office/officeart/2005/8/layout/list1"/>
    <dgm:cxn modelId="{34FAF43F-4A21-4685-87F3-B0D79B3ACEEE}" type="presParOf" srcId="{EAB489C8-4FB3-4718-8085-CE46371B817E}" destId="{98A7E7EE-92D5-4809-9702-45A86CD4497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A8EE82-929B-4A95-893C-B9451A9CB88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844AE8-7383-47A5-85E0-0882778F73B6}">
      <dgm:prSet phldrT="[Текст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rgbClr val="002060"/>
              </a:solidFill>
              <a:latin typeface="Bookman Old Style" panose="02050604050505020204" pitchFamily="18" charset="0"/>
            </a:rPr>
            <a:t>Статья</a:t>
          </a:r>
          <a:endParaRPr lang="ru-RU" dirty="0">
            <a:solidFill>
              <a:srgbClr val="002060"/>
            </a:solidFill>
            <a:latin typeface="Bookman Old Style" panose="02050604050505020204" pitchFamily="18" charset="0"/>
          </a:endParaRPr>
        </a:p>
      </dgm:t>
    </dgm:pt>
    <dgm:pt modelId="{42095D75-C77B-42C2-9C34-F7E032693EDF}" type="parTrans" cxnId="{8C726178-AECA-4C3C-8332-36612D0DF285}">
      <dgm:prSet/>
      <dgm:spPr/>
      <dgm:t>
        <a:bodyPr/>
        <a:lstStyle/>
        <a:p>
          <a:endParaRPr lang="ru-RU"/>
        </a:p>
      </dgm:t>
    </dgm:pt>
    <dgm:pt modelId="{325BEAF5-27E5-4972-833D-D60A84FC77C5}" type="sibTrans" cxnId="{8C726178-AECA-4C3C-8332-36612D0DF285}">
      <dgm:prSet/>
      <dgm:spPr/>
      <dgm:t>
        <a:bodyPr/>
        <a:lstStyle/>
        <a:p>
          <a:endParaRPr lang="ru-RU"/>
        </a:p>
      </dgm:t>
    </dgm:pt>
    <dgm:pt modelId="{49D338DC-1BDD-4D9D-B88B-DBC64D9E0A7E}">
      <dgm:prSet phldrT="[Текст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rgbClr val="002060"/>
              </a:solidFill>
              <a:latin typeface="Bookman Old Style" panose="02050604050505020204" pitchFamily="18" charset="0"/>
            </a:rPr>
            <a:t>Заметка</a:t>
          </a:r>
          <a:endParaRPr lang="ru-RU" dirty="0">
            <a:solidFill>
              <a:srgbClr val="002060"/>
            </a:solidFill>
            <a:latin typeface="Bookman Old Style" panose="02050604050505020204" pitchFamily="18" charset="0"/>
          </a:endParaRPr>
        </a:p>
      </dgm:t>
    </dgm:pt>
    <dgm:pt modelId="{D4DB9F32-7ED7-45D6-B686-D467FFF93A5B}" type="parTrans" cxnId="{F9878C48-3DE7-4097-9C44-79D1C0A0B8E8}">
      <dgm:prSet/>
      <dgm:spPr/>
      <dgm:t>
        <a:bodyPr/>
        <a:lstStyle/>
        <a:p>
          <a:endParaRPr lang="ru-RU"/>
        </a:p>
      </dgm:t>
    </dgm:pt>
    <dgm:pt modelId="{1074199E-D869-4A5C-B155-C10BBB91542E}" type="sibTrans" cxnId="{F9878C48-3DE7-4097-9C44-79D1C0A0B8E8}">
      <dgm:prSet/>
      <dgm:spPr/>
      <dgm:t>
        <a:bodyPr/>
        <a:lstStyle/>
        <a:p>
          <a:endParaRPr lang="ru-RU"/>
        </a:p>
      </dgm:t>
    </dgm:pt>
    <dgm:pt modelId="{73F63F00-9C2A-4A58-9AA2-BFB1BD46E4F4}">
      <dgm:prSet phldrT="[Текст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rgbClr val="002060"/>
              </a:solidFill>
              <a:latin typeface="Bookman Old Style" panose="02050604050505020204" pitchFamily="18" charset="0"/>
            </a:rPr>
            <a:t>Репортаж</a:t>
          </a:r>
          <a:endParaRPr lang="ru-RU" dirty="0">
            <a:solidFill>
              <a:srgbClr val="002060"/>
            </a:solidFill>
            <a:latin typeface="Bookman Old Style" panose="02050604050505020204" pitchFamily="18" charset="0"/>
          </a:endParaRPr>
        </a:p>
      </dgm:t>
    </dgm:pt>
    <dgm:pt modelId="{5F3F0165-FA78-410B-BB98-41942D1A911A}" type="parTrans" cxnId="{190E2D9D-7D90-4D0E-9C23-742E5F1ADD22}">
      <dgm:prSet/>
      <dgm:spPr/>
      <dgm:t>
        <a:bodyPr/>
        <a:lstStyle/>
        <a:p>
          <a:endParaRPr lang="ru-RU"/>
        </a:p>
      </dgm:t>
    </dgm:pt>
    <dgm:pt modelId="{49BA7D5A-DE62-4EA4-B4D9-4E8730B850C4}" type="sibTrans" cxnId="{190E2D9D-7D90-4D0E-9C23-742E5F1ADD22}">
      <dgm:prSet/>
      <dgm:spPr/>
      <dgm:t>
        <a:bodyPr/>
        <a:lstStyle/>
        <a:p>
          <a:endParaRPr lang="ru-RU"/>
        </a:p>
      </dgm:t>
    </dgm:pt>
    <dgm:pt modelId="{4804A291-A1B4-48CC-B686-5D555DB7F807}">
      <dgm:prSet phldrT="[Текст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rgbClr val="002060"/>
              </a:solidFill>
              <a:latin typeface="Bookman Old Style" panose="02050604050505020204" pitchFamily="18" charset="0"/>
            </a:rPr>
            <a:t>Фельетон</a:t>
          </a:r>
          <a:endParaRPr lang="ru-RU" dirty="0">
            <a:solidFill>
              <a:srgbClr val="002060"/>
            </a:solidFill>
            <a:latin typeface="Bookman Old Style" panose="02050604050505020204" pitchFamily="18" charset="0"/>
          </a:endParaRPr>
        </a:p>
      </dgm:t>
    </dgm:pt>
    <dgm:pt modelId="{0CF1E7A2-A7D1-4606-95A3-6D13BCC08BC5}" type="parTrans" cxnId="{1B69BD39-64D5-493A-A8D7-36D2492E4EDB}">
      <dgm:prSet/>
      <dgm:spPr/>
      <dgm:t>
        <a:bodyPr/>
        <a:lstStyle/>
        <a:p>
          <a:endParaRPr lang="ru-RU"/>
        </a:p>
      </dgm:t>
    </dgm:pt>
    <dgm:pt modelId="{3DBA013C-45FF-4DCA-AC3E-91668BFAA952}" type="sibTrans" cxnId="{1B69BD39-64D5-493A-A8D7-36D2492E4EDB}">
      <dgm:prSet/>
      <dgm:spPr/>
      <dgm:t>
        <a:bodyPr/>
        <a:lstStyle/>
        <a:p>
          <a:endParaRPr lang="ru-RU"/>
        </a:p>
      </dgm:t>
    </dgm:pt>
    <dgm:pt modelId="{C74A1121-CAEC-4EAA-8499-09A10A4CF7C9}">
      <dgm:prSet phldrT="[Текст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rgbClr val="002060"/>
              </a:solidFill>
              <a:latin typeface="Bookman Old Style" panose="02050604050505020204" pitchFamily="18" charset="0"/>
            </a:rPr>
            <a:t>Портретный очерк</a:t>
          </a:r>
          <a:endParaRPr lang="ru-RU" dirty="0">
            <a:solidFill>
              <a:srgbClr val="002060"/>
            </a:solidFill>
            <a:latin typeface="Bookman Old Style" panose="02050604050505020204" pitchFamily="18" charset="0"/>
          </a:endParaRPr>
        </a:p>
      </dgm:t>
    </dgm:pt>
    <dgm:pt modelId="{E97ABDC3-2CA5-46CE-83EF-A35F82967C7B}" type="parTrans" cxnId="{CA5CED50-2BDE-4CD9-A4E6-4C7B1D565DC2}">
      <dgm:prSet/>
      <dgm:spPr/>
      <dgm:t>
        <a:bodyPr/>
        <a:lstStyle/>
        <a:p>
          <a:endParaRPr lang="ru-RU"/>
        </a:p>
      </dgm:t>
    </dgm:pt>
    <dgm:pt modelId="{87FC1D35-D0B7-4B8F-9E54-0F17606E948C}" type="sibTrans" cxnId="{CA5CED50-2BDE-4CD9-A4E6-4C7B1D565DC2}">
      <dgm:prSet/>
      <dgm:spPr/>
      <dgm:t>
        <a:bodyPr/>
        <a:lstStyle/>
        <a:p>
          <a:endParaRPr lang="ru-RU"/>
        </a:p>
      </dgm:t>
    </dgm:pt>
    <dgm:pt modelId="{EE08D6AE-077A-4484-AB34-A3A754AFF844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rgbClr val="002060"/>
              </a:solidFill>
              <a:latin typeface="Bookman Old Style" panose="02050604050505020204" pitchFamily="18" charset="0"/>
            </a:rPr>
            <a:t>Путевой очерк</a:t>
          </a:r>
          <a:endParaRPr lang="ru-RU" dirty="0">
            <a:solidFill>
              <a:srgbClr val="002060"/>
            </a:solidFill>
            <a:latin typeface="Bookman Old Style" panose="02050604050505020204" pitchFamily="18" charset="0"/>
          </a:endParaRPr>
        </a:p>
      </dgm:t>
    </dgm:pt>
    <dgm:pt modelId="{31CBC088-9629-4771-9B1A-113A311311DB}" type="parTrans" cxnId="{4EE625EE-F0EA-40E3-8AB6-87034B5A876A}">
      <dgm:prSet/>
      <dgm:spPr/>
      <dgm:t>
        <a:bodyPr/>
        <a:lstStyle/>
        <a:p>
          <a:endParaRPr lang="ru-RU"/>
        </a:p>
      </dgm:t>
    </dgm:pt>
    <dgm:pt modelId="{5950AF78-962D-4D0D-9266-659CB5F9FBC4}" type="sibTrans" cxnId="{4EE625EE-F0EA-40E3-8AB6-87034B5A876A}">
      <dgm:prSet/>
      <dgm:spPr/>
      <dgm:t>
        <a:bodyPr/>
        <a:lstStyle/>
        <a:p>
          <a:endParaRPr lang="ru-RU"/>
        </a:p>
      </dgm:t>
    </dgm:pt>
    <dgm:pt modelId="{9C34CFC7-030D-4C7F-BF5C-D342E81EF5DE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rgbClr val="002060"/>
              </a:solidFill>
              <a:latin typeface="Bookman Old Style" panose="02050604050505020204" pitchFamily="18" charset="0"/>
            </a:rPr>
            <a:t>Эссе </a:t>
          </a:r>
          <a:endParaRPr lang="ru-RU" dirty="0">
            <a:solidFill>
              <a:srgbClr val="002060"/>
            </a:solidFill>
            <a:latin typeface="Bookman Old Style" panose="02050604050505020204" pitchFamily="18" charset="0"/>
          </a:endParaRPr>
        </a:p>
      </dgm:t>
    </dgm:pt>
    <dgm:pt modelId="{141F1EDC-7471-4223-B466-ECD65BD9BE04}" type="parTrans" cxnId="{A9330399-58B8-4524-BA54-530D42DF3797}">
      <dgm:prSet/>
      <dgm:spPr/>
      <dgm:t>
        <a:bodyPr/>
        <a:lstStyle/>
        <a:p>
          <a:endParaRPr lang="ru-RU"/>
        </a:p>
      </dgm:t>
    </dgm:pt>
    <dgm:pt modelId="{69AF82BE-674E-460B-9083-6440201A10D2}" type="sibTrans" cxnId="{A9330399-58B8-4524-BA54-530D42DF3797}">
      <dgm:prSet/>
      <dgm:spPr/>
      <dgm:t>
        <a:bodyPr/>
        <a:lstStyle/>
        <a:p>
          <a:endParaRPr lang="ru-RU"/>
        </a:p>
      </dgm:t>
    </dgm:pt>
    <dgm:pt modelId="{A8578163-F820-4D2A-A899-1F77359533F3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rgbClr val="002060"/>
              </a:solidFill>
              <a:latin typeface="Bookman Old Style" panose="02050604050505020204" pitchFamily="18" charset="0"/>
            </a:rPr>
            <a:t>Интервью</a:t>
          </a:r>
          <a:endParaRPr lang="ru-RU" dirty="0"/>
        </a:p>
      </dgm:t>
    </dgm:pt>
    <dgm:pt modelId="{C81F4C0A-719F-4F54-ADAE-994A9CDEC621}" type="parTrans" cxnId="{4D5D113A-16FF-4BE8-946C-774F769611D4}">
      <dgm:prSet/>
      <dgm:spPr/>
      <dgm:t>
        <a:bodyPr/>
        <a:lstStyle/>
        <a:p>
          <a:endParaRPr lang="ru-RU"/>
        </a:p>
      </dgm:t>
    </dgm:pt>
    <dgm:pt modelId="{7FC0D6FE-477A-4D14-9AC2-A29B99D7DCDB}" type="sibTrans" cxnId="{4D5D113A-16FF-4BE8-946C-774F769611D4}">
      <dgm:prSet/>
      <dgm:spPr/>
      <dgm:t>
        <a:bodyPr/>
        <a:lstStyle/>
        <a:p>
          <a:endParaRPr lang="ru-RU"/>
        </a:p>
      </dgm:t>
    </dgm:pt>
    <dgm:pt modelId="{37CDA6A1-8450-4716-8BC0-E2FB357D95E2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rgbClr val="002060"/>
              </a:solidFill>
              <a:latin typeface="Bookman Old Style" panose="02050604050505020204" pitchFamily="18" charset="0"/>
            </a:rPr>
            <a:t>Рецензия</a:t>
          </a:r>
          <a:endParaRPr lang="ru-RU" dirty="0">
            <a:solidFill>
              <a:srgbClr val="002060"/>
            </a:solidFill>
            <a:latin typeface="Bookman Old Style" panose="02050604050505020204" pitchFamily="18" charset="0"/>
          </a:endParaRPr>
        </a:p>
      </dgm:t>
    </dgm:pt>
    <dgm:pt modelId="{227FE013-7F18-4211-91F9-F9A572D0C5CF}" type="parTrans" cxnId="{72C2FA1B-C24C-417C-B16E-5DE18C8EA7B8}">
      <dgm:prSet/>
      <dgm:spPr/>
      <dgm:t>
        <a:bodyPr/>
        <a:lstStyle/>
        <a:p>
          <a:endParaRPr lang="ru-RU"/>
        </a:p>
      </dgm:t>
    </dgm:pt>
    <dgm:pt modelId="{91D54F6B-ABB2-40F8-A07A-00F852959872}" type="sibTrans" cxnId="{72C2FA1B-C24C-417C-B16E-5DE18C8EA7B8}">
      <dgm:prSet/>
      <dgm:spPr/>
      <dgm:t>
        <a:bodyPr/>
        <a:lstStyle/>
        <a:p>
          <a:endParaRPr lang="ru-RU"/>
        </a:p>
      </dgm:t>
    </dgm:pt>
    <dgm:pt modelId="{4BB2B151-A349-4FC8-A0CF-48CD09A7B34B}" type="pres">
      <dgm:prSet presAssocID="{17A8EE82-929B-4A95-893C-B9451A9CB88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D94B5C-BC82-43B2-865C-7A68F19320E7}" type="pres">
      <dgm:prSet presAssocID="{59844AE8-7383-47A5-85E0-0882778F73B6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8385AE-43BA-4B2C-9E2D-FD32712CB889}" type="pres">
      <dgm:prSet presAssocID="{325BEAF5-27E5-4972-833D-D60A84FC77C5}" presName="sibTrans" presStyleCnt="0"/>
      <dgm:spPr/>
    </dgm:pt>
    <dgm:pt modelId="{8C40C47E-E3CA-4B2E-BB77-06E67FC8EF09}" type="pres">
      <dgm:prSet presAssocID="{49D338DC-1BDD-4D9D-B88B-DBC64D9E0A7E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BEAC5C-A97E-4B50-B20B-516731C52C44}" type="pres">
      <dgm:prSet presAssocID="{1074199E-D869-4A5C-B155-C10BBB91542E}" presName="sibTrans" presStyleCnt="0"/>
      <dgm:spPr/>
    </dgm:pt>
    <dgm:pt modelId="{71E20010-ECD3-422D-B6B4-40298663C85F}" type="pres">
      <dgm:prSet presAssocID="{73F63F00-9C2A-4A58-9AA2-BFB1BD46E4F4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5F60B0-59A3-4D71-88B1-5C3F291A5D7E}" type="pres">
      <dgm:prSet presAssocID="{49BA7D5A-DE62-4EA4-B4D9-4E8730B850C4}" presName="sibTrans" presStyleCnt="0"/>
      <dgm:spPr/>
    </dgm:pt>
    <dgm:pt modelId="{A1C43FE5-3EA8-42F5-9AA6-ADDE7A0DE751}" type="pres">
      <dgm:prSet presAssocID="{4804A291-A1B4-48CC-B686-5D555DB7F807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5F3BA6-63D9-4312-BA96-522C6C3B7BBE}" type="pres">
      <dgm:prSet presAssocID="{3DBA013C-45FF-4DCA-AC3E-91668BFAA952}" presName="sibTrans" presStyleCnt="0"/>
      <dgm:spPr/>
    </dgm:pt>
    <dgm:pt modelId="{EA407BFE-16DB-4920-B3F1-F3FF0050CA58}" type="pres">
      <dgm:prSet presAssocID="{C74A1121-CAEC-4EAA-8499-09A10A4CF7C9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2009CD-ACB4-411E-930C-D7AD6B0645BD}" type="pres">
      <dgm:prSet presAssocID="{87FC1D35-D0B7-4B8F-9E54-0F17606E948C}" presName="sibTrans" presStyleCnt="0"/>
      <dgm:spPr/>
    </dgm:pt>
    <dgm:pt modelId="{060162C7-3A51-4D8A-A00B-CF12A08FDA18}" type="pres">
      <dgm:prSet presAssocID="{EE08D6AE-077A-4484-AB34-A3A754AFF844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6AEB80-4191-41BD-8348-012E844D9578}" type="pres">
      <dgm:prSet presAssocID="{5950AF78-962D-4D0D-9266-659CB5F9FBC4}" presName="sibTrans" presStyleCnt="0"/>
      <dgm:spPr/>
    </dgm:pt>
    <dgm:pt modelId="{7B6B09E9-2C2C-4181-B199-305F84B93C0D}" type="pres">
      <dgm:prSet presAssocID="{9C34CFC7-030D-4C7F-BF5C-D342E81EF5DE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A791F1-0F4F-4AAF-9BFB-47D205F5E442}" type="pres">
      <dgm:prSet presAssocID="{69AF82BE-674E-460B-9083-6440201A10D2}" presName="sibTrans" presStyleCnt="0"/>
      <dgm:spPr/>
    </dgm:pt>
    <dgm:pt modelId="{C0C792BA-5BBB-451E-8FF9-1DB39020819F}" type="pres">
      <dgm:prSet presAssocID="{37CDA6A1-8450-4716-8BC0-E2FB357D95E2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455229-54A7-46B6-A957-842F88F40683}" type="pres">
      <dgm:prSet presAssocID="{91D54F6B-ABB2-40F8-A07A-00F852959872}" presName="sibTrans" presStyleCnt="0"/>
      <dgm:spPr/>
    </dgm:pt>
    <dgm:pt modelId="{C0CA1B21-C84C-4B0A-9222-69037883D257}" type="pres">
      <dgm:prSet presAssocID="{A8578163-F820-4D2A-A899-1F77359533F3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4B196DD-D221-4154-A506-E71DB3BF111A}" type="presOf" srcId="{4804A291-A1B4-48CC-B686-5D555DB7F807}" destId="{A1C43FE5-3EA8-42F5-9AA6-ADDE7A0DE751}" srcOrd="0" destOrd="0" presId="urn:microsoft.com/office/officeart/2005/8/layout/default"/>
    <dgm:cxn modelId="{8E8F33C3-4EEC-4034-9229-7B287160EEB6}" type="presOf" srcId="{17A8EE82-929B-4A95-893C-B9451A9CB887}" destId="{4BB2B151-A349-4FC8-A0CF-48CD09A7B34B}" srcOrd="0" destOrd="0" presId="urn:microsoft.com/office/officeart/2005/8/layout/default"/>
    <dgm:cxn modelId="{190E2D9D-7D90-4D0E-9C23-742E5F1ADD22}" srcId="{17A8EE82-929B-4A95-893C-B9451A9CB887}" destId="{73F63F00-9C2A-4A58-9AA2-BFB1BD46E4F4}" srcOrd="2" destOrd="0" parTransId="{5F3F0165-FA78-410B-BB98-41942D1A911A}" sibTransId="{49BA7D5A-DE62-4EA4-B4D9-4E8730B850C4}"/>
    <dgm:cxn modelId="{A92989B6-41A9-4689-BDD2-B79E8F05E6A2}" type="presOf" srcId="{A8578163-F820-4D2A-A899-1F77359533F3}" destId="{C0CA1B21-C84C-4B0A-9222-69037883D257}" srcOrd="0" destOrd="0" presId="urn:microsoft.com/office/officeart/2005/8/layout/default"/>
    <dgm:cxn modelId="{1B69BD39-64D5-493A-A8D7-36D2492E4EDB}" srcId="{17A8EE82-929B-4A95-893C-B9451A9CB887}" destId="{4804A291-A1B4-48CC-B686-5D555DB7F807}" srcOrd="3" destOrd="0" parTransId="{0CF1E7A2-A7D1-4606-95A3-6D13BCC08BC5}" sibTransId="{3DBA013C-45FF-4DCA-AC3E-91668BFAA952}"/>
    <dgm:cxn modelId="{F9878C48-3DE7-4097-9C44-79D1C0A0B8E8}" srcId="{17A8EE82-929B-4A95-893C-B9451A9CB887}" destId="{49D338DC-1BDD-4D9D-B88B-DBC64D9E0A7E}" srcOrd="1" destOrd="0" parTransId="{D4DB9F32-7ED7-45D6-B686-D467FFF93A5B}" sibTransId="{1074199E-D869-4A5C-B155-C10BBB91542E}"/>
    <dgm:cxn modelId="{64B53195-FC5B-4586-B621-880B772DFC7D}" type="presOf" srcId="{C74A1121-CAEC-4EAA-8499-09A10A4CF7C9}" destId="{EA407BFE-16DB-4920-B3F1-F3FF0050CA58}" srcOrd="0" destOrd="0" presId="urn:microsoft.com/office/officeart/2005/8/layout/default"/>
    <dgm:cxn modelId="{F4AD847B-B55D-4EB0-8BAA-2261ED2F63E7}" type="presOf" srcId="{9C34CFC7-030D-4C7F-BF5C-D342E81EF5DE}" destId="{7B6B09E9-2C2C-4181-B199-305F84B93C0D}" srcOrd="0" destOrd="0" presId="urn:microsoft.com/office/officeart/2005/8/layout/default"/>
    <dgm:cxn modelId="{32344D16-74E1-43BE-8FB0-F121FB5813FF}" type="presOf" srcId="{73F63F00-9C2A-4A58-9AA2-BFB1BD46E4F4}" destId="{71E20010-ECD3-422D-B6B4-40298663C85F}" srcOrd="0" destOrd="0" presId="urn:microsoft.com/office/officeart/2005/8/layout/default"/>
    <dgm:cxn modelId="{0AA8F462-FE15-42A5-9E7D-36E944D336E0}" type="presOf" srcId="{37CDA6A1-8450-4716-8BC0-E2FB357D95E2}" destId="{C0C792BA-5BBB-451E-8FF9-1DB39020819F}" srcOrd="0" destOrd="0" presId="urn:microsoft.com/office/officeart/2005/8/layout/default"/>
    <dgm:cxn modelId="{4EE625EE-F0EA-40E3-8AB6-87034B5A876A}" srcId="{17A8EE82-929B-4A95-893C-B9451A9CB887}" destId="{EE08D6AE-077A-4484-AB34-A3A754AFF844}" srcOrd="5" destOrd="0" parTransId="{31CBC088-9629-4771-9B1A-113A311311DB}" sibTransId="{5950AF78-962D-4D0D-9266-659CB5F9FBC4}"/>
    <dgm:cxn modelId="{A9330399-58B8-4524-BA54-530D42DF3797}" srcId="{17A8EE82-929B-4A95-893C-B9451A9CB887}" destId="{9C34CFC7-030D-4C7F-BF5C-D342E81EF5DE}" srcOrd="6" destOrd="0" parTransId="{141F1EDC-7471-4223-B466-ECD65BD9BE04}" sibTransId="{69AF82BE-674E-460B-9083-6440201A10D2}"/>
    <dgm:cxn modelId="{CA5CED50-2BDE-4CD9-A4E6-4C7B1D565DC2}" srcId="{17A8EE82-929B-4A95-893C-B9451A9CB887}" destId="{C74A1121-CAEC-4EAA-8499-09A10A4CF7C9}" srcOrd="4" destOrd="0" parTransId="{E97ABDC3-2CA5-46CE-83EF-A35F82967C7B}" sibTransId="{87FC1D35-D0B7-4B8F-9E54-0F17606E948C}"/>
    <dgm:cxn modelId="{8C726178-AECA-4C3C-8332-36612D0DF285}" srcId="{17A8EE82-929B-4A95-893C-B9451A9CB887}" destId="{59844AE8-7383-47A5-85E0-0882778F73B6}" srcOrd="0" destOrd="0" parTransId="{42095D75-C77B-42C2-9C34-F7E032693EDF}" sibTransId="{325BEAF5-27E5-4972-833D-D60A84FC77C5}"/>
    <dgm:cxn modelId="{72C2FA1B-C24C-417C-B16E-5DE18C8EA7B8}" srcId="{17A8EE82-929B-4A95-893C-B9451A9CB887}" destId="{37CDA6A1-8450-4716-8BC0-E2FB357D95E2}" srcOrd="7" destOrd="0" parTransId="{227FE013-7F18-4211-91F9-F9A572D0C5CF}" sibTransId="{91D54F6B-ABB2-40F8-A07A-00F852959872}"/>
    <dgm:cxn modelId="{0C011AB4-B205-4EE3-8877-D1A1FB222AD4}" type="presOf" srcId="{EE08D6AE-077A-4484-AB34-A3A754AFF844}" destId="{060162C7-3A51-4D8A-A00B-CF12A08FDA18}" srcOrd="0" destOrd="0" presId="urn:microsoft.com/office/officeart/2005/8/layout/default"/>
    <dgm:cxn modelId="{4D5D113A-16FF-4BE8-946C-774F769611D4}" srcId="{17A8EE82-929B-4A95-893C-B9451A9CB887}" destId="{A8578163-F820-4D2A-A899-1F77359533F3}" srcOrd="8" destOrd="0" parTransId="{C81F4C0A-719F-4F54-ADAE-994A9CDEC621}" sibTransId="{7FC0D6FE-477A-4D14-9AC2-A29B99D7DCDB}"/>
    <dgm:cxn modelId="{2A211140-2AEF-4F73-97D3-E3042A8E1823}" type="presOf" srcId="{59844AE8-7383-47A5-85E0-0882778F73B6}" destId="{22D94B5C-BC82-43B2-865C-7A68F19320E7}" srcOrd="0" destOrd="0" presId="urn:microsoft.com/office/officeart/2005/8/layout/default"/>
    <dgm:cxn modelId="{1152AB3F-D32F-466D-B9B9-AA275C3ADF30}" type="presOf" srcId="{49D338DC-1BDD-4D9D-B88B-DBC64D9E0A7E}" destId="{8C40C47E-E3CA-4B2E-BB77-06E67FC8EF09}" srcOrd="0" destOrd="0" presId="urn:microsoft.com/office/officeart/2005/8/layout/default"/>
    <dgm:cxn modelId="{DCA4F664-322A-4A63-A3AC-301D41315EFA}" type="presParOf" srcId="{4BB2B151-A349-4FC8-A0CF-48CD09A7B34B}" destId="{22D94B5C-BC82-43B2-865C-7A68F19320E7}" srcOrd="0" destOrd="0" presId="urn:microsoft.com/office/officeart/2005/8/layout/default"/>
    <dgm:cxn modelId="{8D8A5C4F-9F3C-4A82-973D-27AEFF795A95}" type="presParOf" srcId="{4BB2B151-A349-4FC8-A0CF-48CD09A7B34B}" destId="{D98385AE-43BA-4B2C-9E2D-FD32712CB889}" srcOrd="1" destOrd="0" presId="urn:microsoft.com/office/officeart/2005/8/layout/default"/>
    <dgm:cxn modelId="{99CD27DF-6EB7-4214-BAF3-432684B9889E}" type="presParOf" srcId="{4BB2B151-A349-4FC8-A0CF-48CD09A7B34B}" destId="{8C40C47E-E3CA-4B2E-BB77-06E67FC8EF09}" srcOrd="2" destOrd="0" presId="urn:microsoft.com/office/officeart/2005/8/layout/default"/>
    <dgm:cxn modelId="{45C59C2C-7B33-4C01-ABFB-C525FF26C346}" type="presParOf" srcId="{4BB2B151-A349-4FC8-A0CF-48CD09A7B34B}" destId="{46BEAC5C-A97E-4B50-B20B-516731C52C44}" srcOrd="3" destOrd="0" presId="urn:microsoft.com/office/officeart/2005/8/layout/default"/>
    <dgm:cxn modelId="{9958CC06-8494-464F-8609-408A4A472CEF}" type="presParOf" srcId="{4BB2B151-A349-4FC8-A0CF-48CD09A7B34B}" destId="{71E20010-ECD3-422D-B6B4-40298663C85F}" srcOrd="4" destOrd="0" presId="urn:microsoft.com/office/officeart/2005/8/layout/default"/>
    <dgm:cxn modelId="{E0921C61-2F70-4E1A-B662-FDA9FAA82DD7}" type="presParOf" srcId="{4BB2B151-A349-4FC8-A0CF-48CD09A7B34B}" destId="{425F60B0-59A3-4D71-88B1-5C3F291A5D7E}" srcOrd="5" destOrd="0" presId="urn:microsoft.com/office/officeart/2005/8/layout/default"/>
    <dgm:cxn modelId="{04A08E7B-9F03-43A7-8FD9-C333F2823100}" type="presParOf" srcId="{4BB2B151-A349-4FC8-A0CF-48CD09A7B34B}" destId="{A1C43FE5-3EA8-42F5-9AA6-ADDE7A0DE751}" srcOrd="6" destOrd="0" presId="urn:microsoft.com/office/officeart/2005/8/layout/default"/>
    <dgm:cxn modelId="{34D8C1A8-A50D-47B9-8010-F4917B893070}" type="presParOf" srcId="{4BB2B151-A349-4FC8-A0CF-48CD09A7B34B}" destId="{B65F3BA6-63D9-4312-BA96-522C6C3B7BBE}" srcOrd="7" destOrd="0" presId="urn:microsoft.com/office/officeart/2005/8/layout/default"/>
    <dgm:cxn modelId="{87253546-05C6-4A2D-9EB6-A3095B8BD753}" type="presParOf" srcId="{4BB2B151-A349-4FC8-A0CF-48CD09A7B34B}" destId="{EA407BFE-16DB-4920-B3F1-F3FF0050CA58}" srcOrd="8" destOrd="0" presId="urn:microsoft.com/office/officeart/2005/8/layout/default"/>
    <dgm:cxn modelId="{8E0D5EBF-143A-48FA-BD46-FB12A37E648B}" type="presParOf" srcId="{4BB2B151-A349-4FC8-A0CF-48CD09A7B34B}" destId="{452009CD-ACB4-411E-930C-D7AD6B0645BD}" srcOrd="9" destOrd="0" presId="urn:microsoft.com/office/officeart/2005/8/layout/default"/>
    <dgm:cxn modelId="{423304B2-F1B8-4D7A-A30F-F4D70ACA568D}" type="presParOf" srcId="{4BB2B151-A349-4FC8-A0CF-48CD09A7B34B}" destId="{060162C7-3A51-4D8A-A00B-CF12A08FDA18}" srcOrd="10" destOrd="0" presId="urn:microsoft.com/office/officeart/2005/8/layout/default"/>
    <dgm:cxn modelId="{78001B52-5A03-4055-A6CE-53D7FF5A9A57}" type="presParOf" srcId="{4BB2B151-A349-4FC8-A0CF-48CD09A7B34B}" destId="{446AEB80-4191-41BD-8348-012E844D9578}" srcOrd="11" destOrd="0" presId="urn:microsoft.com/office/officeart/2005/8/layout/default"/>
    <dgm:cxn modelId="{E5312902-9B30-49DA-B54C-1ED3955A3141}" type="presParOf" srcId="{4BB2B151-A349-4FC8-A0CF-48CD09A7B34B}" destId="{7B6B09E9-2C2C-4181-B199-305F84B93C0D}" srcOrd="12" destOrd="0" presId="urn:microsoft.com/office/officeart/2005/8/layout/default"/>
    <dgm:cxn modelId="{81037013-C013-4606-9D06-2441B2C3E58E}" type="presParOf" srcId="{4BB2B151-A349-4FC8-A0CF-48CD09A7B34B}" destId="{E9A791F1-0F4F-4AAF-9BFB-47D205F5E442}" srcOrd="13" destOrd="0" presId="urn:microsoft.com/office/officeart/2005/8/layout/default"/>
    <dgm:cxn modelId="{B4969E67-BE8F-4EF5-B968-FB73DED99AD5}" type="presParOf" srcId="{4BB2B151-A349-4FC8-A0CF-48CD09A7B34B}" destId="{C0C792BA-5BBB-451E-8FF9-1DB39020819F}" srcOrd="14" destOrd="0" presId="urn:microsoft.com/office/officeart/2005/8/layout/default"/>
    <dgm:cxn modelId="{80770366-79C5-4DE3-9D7D-FEF5489CA430}" type="presParOf" srcId="{4BB2B151-A349-4FC8-A0CF-48CD09A7B34B}" destId="{D2455229-54A7-46B6-A957-842F88F40683}" srcOrd="15" destOrd="0" presId="urn:microsoft.com/office/officeart/2005/8/layout/default"/>
    <dgm:cxn modelId="{4D588441-B462-4775-9E81-260788A4B4C6}" type="presParOf" srcId="{4BB2B151-A349-4FC8-A0CF-48CD09A7B34B}" destId="{C0CA1B21-C84C-4B0A-9222-69037883D257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1C95E4-28EE-41C8-A124-E3125D173DC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E961681-B8D8-4F73-9AB7-6ACF542810F7}">
      <dgm:prSet phldrT="[Текст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простота</a:t>
          </a:r>
          <a:endParaRPr lang="ru-RU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4E605354-95C6-4644-A7CA-9D0D35B75DEC}" type="parTrans" cxnId="{56E6A7F9-3C7B-4A1E-9146-7480372724C6}">
      <dgm:prSet/>
      <dgm:spPr/>
      <dgm:t>
        <a:bodyPr/>
        <a:lstStyle/>
        <a:p>
          <a:endParaRPr lang="ru-RU"/>
        </a:p>
      </dgm:t>
    </dgm:pt>
    <dgm:pt modelId="{855C2A41-C4B0-4927-9270-95B2B78187D1}" type="sibTrans" cxnId="{56E6A7F9-3C7B-4A1E-9146-7480372724C6}">
      <dgm:prSet/>
      <dgm:spPr/>
      <dgm:t>
        <a:bodyPr/>
        <a:lstStyle/>
        <a:p>
          <a:endParaRPr lang="ru-RU"/>
        </a:p>
      </dgm:t>
    </dgm:pt>
    <dgm:pt modelId="{F70E8A75-13F2-4B2A-9F2D-770A52C77601}">
      <dgm:prSet phldrT="[Текст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доступность</a:t>
          </a:r>
          <a:endParaRPr lang="ru-RU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449E87BD-C1BC-41C6-A22A-4DB345C2A5DF}" type="parTrans" cxnId="{2875B8AC-FE48-4C91-B397-4E2DAD954A8F}">
      <dgm:prSet/>
      <dgm:spPr/>
      <dgm:t>
        <a:bodyPr/>
        <a:lstStyle/>
        <a:p>
          <a:endParaRPr lang="ru-RU"/>
        </a:p>
      </dgm:t>
    </dgm:pt>
    <dgm:pt modelId="{77551A06-8E9E-49B5-A52C-6F09B9609B01}" type="sibTrans" cxnId="{2875B8AC-FE48-4C91-B397-4E2DAD954A8F}">
      <dgm:prSet/>
      <dgm:spPr/>
      <dgm:t>
        <a:bodyPr/>
        <a:lstStyle/>
        <a:p>
          <a:endParaRPr lang="ru-RU"/>
        </a:p>
      </dgm:t>
    </dgm:pt>
    <dgm:pt modelId="{C8ACA28B-4E75-48AE-8AB1-0CE6F8F37CE0}">
      <dgm:prSet phldrT="[Текст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выразительность</a:t>
          </a:r>
        </a:p>
      </dgm:t>
    </dgm:pt>
    <dgm:pt modelId="{9F27C262-D5A4-4041-AD3F-70D5E53F73B7}" type="parTrans" cxnId="{E2723CB7-E4E3-48CC-8CBE-95C95DC32D66}">
      <dgm:prSet/>
      <dgm:spPr/>
      <dgm:t>
        <a:bodyPr/>
        <a:lstStyle/>
        <a:p>
          <a:endParaRPr lang="ru-RU"/>
        </a:p>
      </dgm:t>
    </dgm:pt>
    <dgm:pt modelId="{1A8EA3E7-2345-48A9-BE66-97163FFA2764}" type="sibTrans" cxnId="{E2723CB7-E4E3-48CC-8CBE-95C95DC32D66}">
      <dgm:prSet/>
      <dgm:spPr/>
      <dgm:t>
        <a:bodyPr/>
        <a:lstStyle/>
        <a:p>
          <a:endParaRPr lang="ru-RU"/>
        </a:p>
      </dgm:t>
    </dgm:pt>
    <dgm:pt modelId="{8D1B8AD8-DA49-4157-B5F9-D6F4218D3A00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стремление к новизне</a:t>
          </a:r>
          <a:endParaRPr lang="ru-RU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F9C1A86A-4AF6-4756-A1AF-CB55C89B4B5A}" type="parTrans" cxnId="{F7656534-873E-4A32-8DAC-2F520AE53AAF}">
      <dgm:prSet/>
      <dgm:spPr/>
      <dgm:t>
        <a:bodyPr/>
        <a:lstStyle/>
        <a:p>
          <a:endParaRPr lang="ru-RU"/>
        </a:p>
      </dgm:t>
    </dgm:pt>
    <dgm:pt modelId="{AB85FADD-8C79-4968-AF2E-D1EC2EA4CD6B}" type="sibTrans" cxnId="{F7656534-873E-4A32-8DAC-2F520AE53AAF}">
      <dgm:prSet/>
      <dgm:spPr/>
      <dgm:t>
        <a:bodyPr/>
        <a:lstStyle/>
        <a:p>
          <a:endParaRPr lang="ru-RU"/>
        </a:p>
      </dgm:t>
    </dgm:pt>
    <dgm:pt modelId="{AEEED9C5-F069-48B3-82AE-B22A445503D9}">
      <dgm:prSet phldrT="[Текст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эмоциональность</a:t>
          </a:r>
        </a:p>
      </dgm:t>
    </dgm:pt>
    <dgm:pt modelId="{E8CEEFB4-BE80-40CE-A82F-2306630F19B8}" type="parTrans" cxnId="{E3739A21-28E1-4673-8F8C-1846C58FF2D3}">
      <dgm:prSet/>
      <dgm:spPr/>
      <dgm:t>
        <a:bodyPr/>
        <a:lstStyle/>
        <a:p>
          <a:endParaRPr lang="ru-RU"/>
        </a:p>
      </dgm:t>
    </dgm:pt>
    <dgm:pt modelId="{B9D661D1-806E-4203-87BE-44A97CC47B6F}" type="sibTrans" cxnId="{E3739A21-28E1-4673-8F8C-1846C58FF2D3}">
      <dgm:prSet/>
      <dgm:spPr/>
      <dgm:t>
        <a:bodyPr/>
        <a:lstStyle/>
        <a:p>
          <a:endParaRPr lang="ru-RU"/>
        </a:p>
      </dgm:t>
    </dgm:pt>
    <dgm:pt modelId="{E6B5F461-94D5-4D6F-9000-C1E79E1E8920}">
      <dgm:prSet phldrT="[Текст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рекламность</a:t>
          </a:r>
        </a:p>
      </dgm:t>
    </dgm:pt>
    <dgm:pt modelId="{B1284580-E305-49F9-B69C-1E8BE836A3C0}" type="parTrans" cxnId="{3DFA7BD2-7AE3-434C-9961-9392FA101778}">
      <dgm:prSet/>
      <dgm:spPr/>
      <dgm:t>
        <a:bodyPr/>
        <a:lstStyle/>
        <a:p>
          <a:endParaRPr lang="ru-RU"/>
        </a:p>
      </dgm:t>
    </dgm:pt>
    <dgm:pt modelId="{D0EC03C5-E57E-4623-8D69-52A6DEE09935}" type="sibTrans" cxnId="{3DFA7BD2-7AE3-434C-9961-9392FA101778}">
      <dgm:prSet/>
      <dgm:spPr/>
      <dgm:t>
        <a:bodyPr/>
        <a:lstStyle/>
        <a:p>
          <a:endParaRPr lang="ru-RU"/>
        </a:p>
      </dgm:t>
    </dgm:pt>
    <dgm:pt modelId="{B72EC5B4-6262-4E10-BAAC-BA19F123498F}">
      <dgm:prSet phldrT="[Текст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достоверность и документальность</a:t>
          </a:r>
        </a:p>
      </dgm:t>
    </dgm:pt>
    <dgm:pt modelId="{CE3B3856-ACFE-4C5A-9B39-5184C58C1822}" type="parTrans" cxnId="{225AB67C-4892-4240-A6BF-087CB69B0898}">
      <dgm:prSet/>
      <dgm:spPr/>
      <dgm:t>
        <a:bodyPr/>
        <a:lstStyle/>
        <a:p>
          <a:endParaRPr lang="ru-RU"/>
        </a:p>
      </dgm:t>
    </dgm:pt>
    <dgm:pt modelId="{2B477021-5872-4B12-94C9-B4F9AEE14662}" type="sibTrans" cxnId="{225AB67C-4892-4240-A6BF-087CB69B0898}">
      <dgm:prSet/>
      <dgm:spPr/>
      <dgm:t>
        <a:bodyPr/>
        <a:lstStyle/>
        <a:p>
          <a:endParaRPr lang="ru-RU"/>
        </a:p>
      </dgm:t>
    </dgm:pt>
    <dgm:pt modelId="{AE7CE58D-AC29-4A22-B4A0-D10AE7536A3C}" type="pres">
      <dgm:prSet presAssocID="{891C95E4-28EE-41C8-A124-E3125D173DC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B0D904E3-3B78-4476-9B4D-D2FD64464BF6}" type="pres">
      <dgm:prSet presAssocID="{891C95E4-28EE-41C8-A124-E3125D173DCF}" presName="Name1" presStyleCnt="0"/>
      <dgm:spPr/>
    </dgm:pt>
    <dgm:pt modelId="{2B53D7C6-4D01-41F9-A078-76ABD9E516EF}" type="pres">
      <dgm:prSet presAssocID="{891C95E4-28EE-41C8-A124-E3125D173DCF}" presName="cycle" presStyleCnt="0"/>
      <dgm:spPr/>
    </dgm:pt>
    <dgm:pt modelId="{E51BFF17-39B2-46A4-BD1E-55117242F02E}" type="pres">
      <dgm:prSet presAssocID="{891C95E4-28EE-41C8-A124-E3125D173DCF}" presName="srcNode" presStyleLbl="node1" presStyleIdx="0" presStyleCnt="7"/>
      <dgm:spPr/>
    </dgm:pt>
    <dgm:pt modelId="{F7A3AE61-0218-40C0-A952-B07BF6B986FF}" type="pres">
      <dgm:prSet presAssocID="{891C95E4-28EE-41C8-A124-E3125D173DCF}" presName="conn" presStyleLbl="parChTrans1D2" presStyleIdx="0" presStyleCnt="1"/>
      <dgm:spPr/>
      <dgm:t>
        <a:bodyPr/>
        <a:lstStyle/>
        <a:p>
          <a:endParaRPr lang="ru-RU"/>
        </a:p>
      </dgm:t>
    </dgm:pt>
    <dgm:pt modelId="{BC34153E-80A6-4101-B02B-F16872C62CA4}" type="pres">
      <dgm:prSet presAssocID="{891C95E4-28EE-41C8-A124-E3125D173DCF}" presName="extraNode" presStyleLbl="node1" presStyleIdx="0" presStyleCnt="7"/>
      <dgm:spPr/>
    </dgm:pt>
    <dgm:pt modelId="{C287080C-EC02-4F5F-AB6A-9EEFFE105D90}" type="pres">
      <dgm:prSet presAssocID="{891C95E4-28EE-41C8-A124-E3125D173DCF}" presName="dstNode" presStyleLbl="node1" presStyleIdx="0" presStyleCnt="7"/>
      <dgm:spPr/>
    </dgm:pt>
    <dgm:pt modelId="{652C6AFD-7592-4E84-A25D-212E1E12D4AC}" type="pres">
      <dgm:prSet presAssocID="{CE961681-B8D8-4F73-9AB7-6ACF542810F7}" presName="text_1" presStyleLbl="node1" presStyleIdx="0" presStyleCnt="7" custLinFactNeighborX="-133" custLinFactNeighborY="-3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2E889E-C06F-4A1C-8729-E60376BB5B25}" type="pres">
      <dgm:prSet presAssocID="{CE961681-B8D8-4F73-9AB7-6ACF542810F7}" presName="accent_1" presStyleCnt="0"/>
      <dgm:spPr/>
    </dgm:pt>
    <dgm:pt modelId="{F066C695-F558-4B55-A841-B86FACB7164C}" type="pres">
      <dgm:prSet presAssocID="{CE961681-B8D8-4F73-9AB7-6ACF542810F7}" presName="accentRepeatNode" presStyleLbl="solidFgAcc1" presStyleIdx="0" presStyleCnt="7"/>
      <dgm:spPr/>
    </dgm:pt>
    <dgm:pt modelId="{358FFE18-B4BB-4DA6-AAA3-42286AF80025}" type="pres">
      <dgm:prSet presAssocID="{8D1B8AD8-DA49-4157-B5F9-D6F4218D3A00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CC13BD-64C5-4C60-9936-434961C6E47F}" type="pres">
      <dgm:prSet presAssocID="{8D1B8AD8-DA49-4157-B5F9-D6F4218D3A00}" presName="accent_2" presStyleCnt="0"/>
      <dgm:spPr/>
    </dgm:pt>
    <dgm:pt modelId="{8E3AF6AE-2449-4DBE-A487-4A50114E7DCD}" type="pres">
      <dgm:prSet presAssocID="{8D1B8AD8-DA49-4157-B5F9-D6F4218D3A00}" presName="accentRepeatNode" presStyleLbl="solidFgAcc1" presStyleIdx="1" presStyleCnt="7"/>
      <dgm:spPr/>
    </dgm:pt>
    <dgm:pt modelId="{7DFA17DA-29CE-4356-865B-6BE5F81A292A}" type="pres">
      <dgm:prSet presAssocID="{F70E8A75-13F2-4B2A-9F2D-770A52C77601}" presName="text_3" presStyleLbl="node1" presStyleIdx="2" presStyleCnt="7" custLinFactNeighborX="146" custLinFactNeighborY="-27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13E0AE-A3CB-4DE3-B34B-91AEA0B0CD95}" type="pres">
      <dgm:prSet presAssocID="{F70E8A75-13F2-4B2A-9F2D-770A52C77601}" presName="accent_3" presStyleCnt="0"/>
      <dgm:spPr/>
    </dgm:pt>
    <dgm:pt modelId="{0CF90FC2-F3AB-4AA6-A9BB-77D28D460462}" type="pres">
      <dgm:prSet presAssocID="{F70E8A75-13F2-4B2A-9F2D-770A52C77601}" presName="accentRepeatNode" presStyleLbl="solidFgAcc1" presStyleIdx="2" presStyleCnt="7"/>
      <dgm:spPr/>
    </dgm:pt>
    <dgm:pt modelId="{9424C322-472D-4AE7-848D-5D3DE42354BC}" type="pres">
      <dgm:prSet presAssocID="{C8ACA28B-4E75-48AE-8AB1-0CE6F8F37CE0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FCDA4A-D315-4EDC-9909-F32557236DCB}" type="pres">
      <dgm:prSet presAssocID="{C8ACA28B-4E75-48AE-8AB1-0CE6F8F37CE0}" presName="accent_4" presStyleCnt="0"/>
      <dgm:spPr/>
    </dgm:pt>
    <dgm:pt modelId="{223AF72A-7376-445D-A8EF-88B5DE319C7F}" type="pres">
      <dgm:prSet presAssocID="{C8ACA28B-4E75-48AE-8AB1-0CE6F8F37CE0}" presName="accentRepeatNode" presStyleLbl="solidFgAcc1" presStyleIdx="3" presStyleCnt="7"/>
      <dgm:spPr/>
    </dgm:pt>
    <dgm:pt modelId="{DC177F65-4124-4B9D-9515-4D41730E1267}" type="pres">
      <dgm:prSet presAssocID="{AEEED9C5-F069-48B3-82AE-B22A445503D9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8B2711-5392-46BB-AC40-DF019E6D274A}" type="pres">
      <dgm:prSet presAssocID="{AEEED9C5-F069-48B3-82AE-B22A445503D9}" presName="accent_5" presStyleCnt="0"/>
      <dgm:spPr/>
    </dgm:pt>
    <dgm:pt modelId="{31D2B45E-4CCA-4809-A792-D1F3884D1C3C}" type="pres">
      <dgm:prSet presAssocID="{AEEED9C5-F069-48B3-82AE-B22A445503D9}" presName="accentRepeatNode" presStyleLbl="solidFgAcc1" presStyleIdx="4" presStyleCnt="7"/>
      <dgm:spPr/>
    </dgm:pt>
    <dgm:pt modelId="{87A13053-22F6-4D19-92DA-F4D2EC3FB124}" type="pres">
      <dgm:prSet presAssocID="{E6B5F461-94D5-4D6F-9000-C1E79E1E8920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81CA60-99C9-43BA-99DB-42FC09AD30AA}" type="pres">
      <dgm:prSet presAssocID="{E6B5F461-94D5-4D6F-9000-C1E79E1E8920}" presName="accent_6" presStyleCnt="0"/>
      <dgm:spPr/>
    </dgm:pt>
    <dgm:pt modelId="{6921F2CD-719F-455D-A395-EC02D95C9CB4}" type="pres">
      <dgm:prSet presAssocID="{E6B5F461-94D5-4D6F-9000-C1E79E1E8920}" presName="accentRepeatNode" presStyleLbl="solidFgAcc1" presStyleIdx="5" presStyleCnt="7"/>
      <dgm:spPr/>
    </dgm:pt>
    <dgm:pt modelId="{C3605ED9-86E0-4007-88DC-CCAB9BD5DD19}" type="pres">
      <dgm:prSet presAssocID="{B72EC5B4-6262-4E10-BAAC-BA19F123498F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D22001-0FC1-40EE-867E-7B45DD8A6039}" type="pres">
      <dgm:prSet presAssocID="{B72EC5B4-6262-4E10-BAAC-BA19F123498F}" presName="accent_7" presStyleCnt="0"/>
      <dgm:spPr/>
    </dgm:pt>
    <dgm:pt modelId="{DCE28B9D-7095-44C7-9D13-8F804DEE949F}" type="pres">
      <dgm:prSet presAssocID="{B72EC5B4-6262-4E10-BAAC-BA19F123498F}" presName="accentRepeatNode" presStyleLbl="solidFgAcc1" presStyleIdx="6" presStyleCnt="7"/>
      <dgm:spPr/>
    </dgm:pt>
  </dgm:ptLst>
  <dgm:cxnLst>
    <dgm:cxn modelId="{E3739A21-28E1-4673-8F8C-1846C58FF2D3}" srcId="{891C95E4-28EE-41C8-A124-E3125D173DCF}" destId="{AEEED9C5-F069-48B3-82AE-B22A445503D9}" srcOrd="4" destOrd="0" parTransId="{E8CEEFB4-BE80-40CE-A82F-2306630F19B8}" sibTransId="{B9D661D1-806E-4203-87BE-44A97CC47B6F}"/>
    <dgm:cxn modelId="{26D0DBB9-46EF-4AEC-AC20-E851321E72E8}" type="presOf" srcId="{C8ACA28B-4E75-48AE-8AB1-0CE6F8F37CE0}" destId="{9424C322-472D-4AE7-848D-5D3DE42354BC}" srcOrd="0" destOrd="0" presId="urn:microsoft.com/office/officeart/2008/layout/VerticalCurvedList"/>
    <dgm:cxn modelId="{D5E774DB-1C16-485B-8383-08A3A283C185}" type="presOf" srcId="{E6B5F461-94D5-4D6F-9000-C1E79E1E8920}" destId="{87A13053-22F6-4D19-92DA-F4D2EC3FB124}" srcOrd="0" destOrd="0" presId="urn:microsoft.com/office/officeart/2008/layout/VerticalCurvedList"/>
    <dgm:cxn modelId="{34DF4CA1-7940-462B-BED4-874FC9F37659}" type="presOf" srcId="{B72EC5B4-6262-4E10-BAAC-BA19F123498F}" destId="{C3605ED9-86E0-4007-88DC-CCAB9BD5DD19}" srcOrd="0" destOrd="0" presId="urn:microsoft.com/office/officeart/2008/layout/VerticalCurvedList"/>
    <dgm:cxn modelId="{99480F9B-5EEF-48BE-82E1-5DBF6B579B83}" type="presOf" srcId="{F70E8A75-13F2-4B2A-9F2D-770A52C77601}" destId="{7DFA17DA-29CE-4356-865B-6BE5F81A292A}" srcOrd="0" destOrd="0" presId="urn:microsoft.com/office/officeart/2008/layout/VerticalCurvedList"/>
    <dgm:cxn modelId="{E2723CB7-E4E3-48CC-8CBE-95C95DC32D66}" srcId="{891C95E4-28EE-41C8-A124-E3125D173DCF}" destId="{C8ACA28B-4E75-48AE-8AB1-0CE6F8F37CE0}" srcOrd="3" destOrd="0" parTransId="{9F27C262-D5A4-4041-AD3F-70D5E53F73B7}" sibTransId="{1A8EA3E7-2345-48A9-BE66-97163FFA2764}"/>
    <dgm:cxn modelId="{C57EB56A-D5E5-4B00-97E2-D1CCF83FCEE6}" type="presOf" srcId="{CE961681-B8D8-4F73-9AB7-6ACF542810F7}" destId="{652C6AFD-7592-4E84-A25D-212E1E12D4AC}" srcOrd="0" destOrd="0" presId="urn:microsoft.com/office/officeart/2008/layout/VerticalCurvedList"/>
    <dgm:cxn modelId="{E4AFE23C-9BAD-4F66-B788-352560C7CCB1}" type="presOf" srcId="{AEEED9C5-F069-48B3-82AE-B22A445503D9}" destId="{DC177F65-4124-4B9D-9515-4D41730E1267}" srcOrd="0" destOrd="0" presId="urn:microsoft.com/office/officeart/2008/layout/VerticalCurvedList"/>
    <dgm:cxn modelId="{2875B8AC-FE48-4C91-B397-4E2DAD954A8F}" srcId="{891C95E4-28EE-41C8-A124-E3125D173DCF}" destId="{F70E8A75-13F2-4B2A-9F2D-770A52C77601}" srcOrd="2" destOrd="0" parTransId="{449E87BD-C1BC-41C6-A22A-4DB345C2A5DF}" sibTransId="{77551A06-8E9E-49B5-A52C-6F09B9609B01}"/>
    <dgm:cxn modelId="{225AB67C-4892-4240-A6BF-087CB69B0898}" srcId="{891C95E4-28EE-41C8-A124-E3125D173DCF}" destId="{B72EC5B4-6262-4E10-BAAC-BA19F123498F}" srcOrd="6" destOrd="0" parTransId="{CE3B3856-ACFE-4C5A-9B39-5184C58C1822}" sibTransId="{2B477021-5872-4B12-94C9-B4F9AEE14662}"/>
    <dgm:cxn modelId="{7FDD30AC-4D46-416B-8E00-AC1034D64A54}" type="presOf" srcId="{855C2A41-C4B0-4927-9270-95B2B78187D1}" destId="{F7A3AE61-0218-40C0-A952-B07BF6B986FF}" srcOrd="0" destOrd="0" presId="urn:microsoft.com/office/officeart/2008/layout/VerticalCurvedList"/>
    <dgm:cxn modelId="{56E6A7F9-3C7B-4A1E-9146-7480372724C6}" srcId="{891C95E4-28EE-41C8-A124-E3125D173DCF}" destId="{CE961681-B8D8-4F73-9AB7-6ACF542810F7}" srcOrd="0" destOrd="0" parTransId="{4E605354-95C6-4644-A7CA-9D0D35B75DEC}" sibTransId="{855C2A41-C4B0-4927-9270-95B2B78187D1}"/>
    <dgm:cxn modelId="{E4E39E52-281C-4CD3-9306-4EC0BA32B069}" type="presOf" srcId="{891C95E4-28EE-41C8-A124-E3125D173DCF}" destId="{AE7CE58D-AC29-4A22-B4A0-D10AE7536A3C}" srcOrd="0" destOrd="0" presId="urn:microsoft.com/office/officeart/2008/layout/VerticalCurvedList"/>
    <dgm:cxn modelId="{3DFA7BD2-7AE3-434C-9961-9392FA101778}" srcId="{891C95E4-28EE-41C8-A124-E3125D173DCF}" destId="{E6B5F461-94D5-4D6F-9000-C1E79E1E8920}" srcOrd="5" destOrd="0" parTransId="{B1284580-E305-49F9-B69C-1E8BE836A3C0}" sibTransId="{D0EC03C5-E57E-4623-8D69-52A6DEE09935}"/>
    <dgm:cxn modelId="{32DB2D25-FE58-4A79-8213-0BDB136E78FC}" type="presOf" srcId="{8D1B8AD8-DA49-4157-B5F9-D6F4218D3A00}" destId="{358FFE18-B4BB-4DA6-AAA3-42286AF80025}" srcOrd="0" destOrd="0" presId="urn:microsoft.com/office/officeart/2008/layout/VerticalCurvedList"/>
    <dgm:cxn modelId="{F7656534-873E-4A32-8DAC-2F520AE53AAF}" srcId="{891C95E4-28EE-41C8-A124-E3125D173DCF}" destId="{8D1B8AD8-DA49-4157-B5F9-D6F4218D3A00}" srcOrd="1" destOrd="0" parTransId="{F9C1A86A-4AF6-4756-A1AF-CB55C89B4B5A}" sibTransId="{AB85FADD-8C79-4968-AF2E-D1EC2EA4CD6B}"/>
    <dgm:cxn modelId="{F7AD33D2-7391-4CD6-B4FC-AF0A1A14425A}" type="presParOf" srcId="{AE7CE58D-AC29-4A22-B4A0-D10AE7536A3C}" destId="{B0D904E3-3B78-4476-9B4D-D2FD64464BF6}" srcOrd="0" destOrd="0" presId="urn:microsoft.com/office/officeart/2008/layout/VerticalCurvedList"/>
    <dgm:cxn modelId="{7CFA0108-B34D-43CD-ABCA-BF4689FA213A}" type="presParOf" srcId="{B0D904E3-3B78-4476-9B4D-D2FD64464BF6}" destId="{2B53D7C6-4D01-41F9-A078-76ABD9E516EF}" srcOrd="0" destOrd="0" presId="urn:microsoft.com/office/officeart/2008/layout/VerticalCurvedList"/>
    <dgm:cxn modelId="{0CEAF928-BE59-49D5-A974-B87C613E1190}" type="presParOf" srcId="{2B53D7C6-4D01-41F9-A078-76ABD9E516EF}" destId="{E51BFF17-39B2-46A4-BD1E-55117242F02E}" srcOrd="0" destOrd="0" presId="urn:microsoft.com/office/officeart/2008/layout/VerticalCurvedList"/>
    <dgm:cxn modelId="{C6BA9F6C-D722-48E3-AD03-1DDB5BF2D511}" type="presParOf" srcId="{2B53D7C6-4D01-41F9-A078-76ABD9E516EF}" destId="{F7A3AE61-0218-40C0-A952-B07BF6B986FF}" srcOrd="1" destOrd="0" presId="urn:microsoft.com/office/officeart/2008/layout/VerticalCurvedList"/>
    <dgm:cxn modelId="{8AB5D60E-ACA9-4549-B705-40A9BA6C6584}" type="presParOf" srcId="{2B53D7C6-4D01-41F9-A078-76ABD9E516EF}" destId="{BC34153E-80A6-4101-B02B-F16872C62CA4}" srcOrd="2" destOrd="0" presId="urn:microsoft.com/office/officeart/2008/layout/VerticalCurvedList"/>
    <dgm:cxn modelId="{8004A380-C1D7-4798-86FA-D05DE3B031DE}" type="presParOf" srcId="{2B53D7C6-4D01-41F9-A078-76ABD9E516EF}" destId="{C287080C-EC02-4F5F-AB6A-9EEFFE105D90}" srcOrd="3" destOrd="0" presId="urn:microsoft.com/office/officeart/2008/layout/VerticalCurvedList"/>
    <dgm:cxn modelId="{BC22EDEE-A476-462E-BCDE-7143CEE66A2D}" type="presParOf" srcId="{B0D904E3-3B78-4476-9B4D-D2FD64464BF6}" destId="{652C6AFD-7592-4E84-A25D-212E1E12D4AC}" srcOrd="1" destOrd="0" presId="urn:microsoft.com/office/officeart/2008/layout/VerticalCurvedList"/>
    <dgm:cxn modelId="{942D97B4-687B-48C1-823A-0801CBC79F02}" type="presParOf" srcId="{B0D904E3-3B78-4476-9B4D-D2FD64464BF6}" destId="{FF2E889E-C06F-4A1C-8729-E60376BB5B25}" srcOrd="2" destOrd="0" presId="urn:microsoft.com/office/officeart/2008/layout/VerticalCurvedList"/>
    <dgm:cxn modelId="{4B99C16D-A813-4EA8-AC7A-94BD2AD7060C}" type="presParOf" srcId="{FF2E889E-C06F-4A1C-8729-E60376BB5B25}" destId="{F066C695-F558-4B55-A841-B86FACB7164C}" srcOrd="0" destOrd="0" presId="urn:microsoft.com/office/officeart/2008/layout/VerticalCurvedList"/>
    <dgm:cxn modelId="{60CDB32D-E994-43F5-90F6-769680509373}" type="presParOf" srcId="{B0D904E3-3B78-4476-9B4D-D2FD64464BF6}" destId="{358FFE18-B4BB-4DA6-AAA3-42286AF80025}" srcOrd="3" destOrd="0" presId="urn:microsoft.com/office/officeart/2008/layout/VerticalCurvedList"/>
    <dgm:cxn modelId="{5AB06AC4-5396-4DD5-9CC2-61B552E7DD21}" type="presParOf" srcId="{B0D904E3-3B78-4476-9B4D-D2FD64464BF6}" destId="{11CC13BD-64C5-4C60-9936-434961C6E47F}" srcOrd="4" destOrd="0" presId="urn:microsoft.com/office/officeart/2008/layout/VerticalCurvedList"/>
    <dgm:cxn modelId="{7D80A127-81E4-40EA-A573-A4F04DD6AE56}" type="presParOf" srcId="{11CC13BD-64C5-4C60-9936-434961C6E47F}" destId="{8E3AF6AE-2449-4DBE-A487-4A50114E7DCD}" srcOrd="0" destOrd="0" presId="urn:microsoft.com/office/officeart/2008/layout/VerticalCurvedList"/>
    <dgm:cxn modelId="{7E74DF1E-761F-4D6C-862D-91C57926DB6E}" type="presParOf" srcId="{B0D904E3-3B78-4476-9B4D-D2FD64464BF6}" destId="{7DFA17DA-29CE-4356-865B-6BE5F81A292A}" srcOrd="5" destOrd="0" presId="urn:microsoft.com/office/officeart/2008/layout/VerticalCurvedList"/>
    <dgm:cxn modelId="{1EC8A4F3-71AE-46A9-9C5B-58B2C9092937}" type="presParOf" srcId="{B0D904E3-3B78-4476-9B4D-D2FD64464BF6}" destId="{2713E0AE-A3CB-4DE3-B34B-91AEA0B0CD95}" srcOrd="6" destOrd="0" presId="urn:microsoft.com/office/officeart/2008/layout/VerticalCurvedList"/>
    <dgm:cxn modelId="{99EDA02B-7849-4BAB-ABBC-242B017C4501}" type="presParOf" srcId="{2713E0AE-A3CB-4DE3-B34B-91AEA0B0CD95}" destId="{0CF90FC2-F3AB-4AA6-A9BB-77D28D460462}" srcOrd="0" destOrd="0" presId="urn:microsoft.com/office/officeart/2008/layout/VerticalCurvedList"/>
    <dgm:cxn modelId="{260F907E-F502-426B-BDB4-FAD50CD499E4}" type="presParOf" srcId="{B0D904E3-3B78-4476-9B4D-D2FD64464BF6}" destId="{9424C322-472D-4AE7-848D-5D3DE42354BC}" srcOrd="7" destOrd="0" presId="urn:microsoft.com/office/officeart/2008/layout/VerticalCurvedList"/>
    <dgm:cxn modelId="{4236BFE5-08F5-4E2E-82F6-833E7B37973C}" type="presParOf" srcId="{B0D904E3-3B78-4476-9B4D-D2FD64464BF6}" destId="{03FCDA4A-D315-4EDC-9909-F32557236DCB}" srcOrd="8" destOrd="0" presId="urn:microsoft.com/office/officeart/2008/layout/VerticalCurvedList"/>
    <dgm:cxn modelId="{11ED1E5A-7EF1-4DD9-8DE5-E536273D3A09}" type="presParOf" srcId="{03FCDA4A-D315-4EDC-9909-F32557236DCB}" destId="{223AF72A-7376-445D-A8EF-88B5DE319C7F}" srcOrd="0" destOrd="0" presId="urn:microsoft.com/office/officeart/2008/layout/VerticalCurvedList"/>
    <dgm:cxn modelId="{BD4C71A6-4CA0-46A0-B98D-413C7817A81E}" type="presParOf" srcId="{B0D904E3-3B78-4476-9B4D-D2FD64464BF6}" destId="{DC177F65-4124-4B9D-9515-4D41730E1267}" srcOrd="9" destOrd="0" presId="urn:microsoft.com/office/officeart/2008/layout/VerticalCurvedList"/>
    <dgm:cxn modelId="{5ED9908F-F7E8-40FC-9376-86D283293816}" type="presParOf" srcId="{B0D904E3-3B78-4476-9B4D-D2FD64464BF6}" destId="{608B2711-5392-46BB-AC40-DF019E6D274A}" srcOrd="10" destOrd="0" presId="urn:microsoft.com/office/officeart/2008/layout/VerticalCurvedList"/>
    <dgm:cxn modelId="{66B08DA2-F462-4A94-B18B-438C4FE93F89}" type="presParOf" srcId="{608B2711-5392-46BB-AC40-DF019E6D274A}" destId="{31D2B45E-4CCA-4809-A792-D1F3884D1C3C}" srcOrd="0" destOrd="0" presId="urn:microsoft.com/office/officeart/2008/layout/VerticalCurvedList"/>
    <dgm:cxn modelId="{2EC5B4FB-004B-44DC-9781-9E3750A76387}" type="presParOf" srcId="{B0D904E3-3B78-4476-9B4D-D2FD64464BF6}" destId="{87A13053-22F6-4D19-92DA-F4D2EC3FB124}" srcOrd="11" destOrd="0" presId="urn:microsoft.com/office/officeart/2008/layout/VerticalCurvedList"/>
    <dgm:cxn modelId="{820CB771-9D43-4308-A772-084F8B36F7B7}" type="presParOf" srcId="{B0D904E3-3B78-4476-9B4D-D2FD64464BF6}" destId="{8D81CA60-99C9-43BA-99DB-42FC09AD30AA}" srcOrd="12" destOrd="0" presId="urn:microsoft.com/office/officeart/2008/layout/VerticalCurvedList"/>
    <dgm:cxn modelId="{CC75142D-8CDA-4A1E-BDB9-91255C3DD6D4}" type="presParOf" srcId="{8D81CA60-99C9-43BA-99DB-42FC09AD30AA}" destId="{6921F2CD-719F-455D-A395-EC02D95C9CB4}" srcOrd="0" destOrd="0" presId="urn:microsoft.com/office/officeart/2008/layout/VerticalCurvedList"/>
    <dgm:cxn modelId="{4B007F79-6142-4764-9522-0E9AC6F3F3BE}" type="presParOf" srcId="{B0D904E3-3B78-4476-9B4D-D2FD64464BF6}" destId="{C3605ED9-86E0-4007-88DC-CCAB9BD5DD19}" srcOrd="13" destOrd="0" presId="urn:microsoft.com/office/officeart/2008/layout/VerticalCurvedList"/>
    <dgm:cxn modelId="{A71EAA3B-7B53-4149-B9AE-41637D87CD1A}" type="presParOf" srcId="{B0D904E3-3B78-4476-9B4D-D2FD64464BF6}" destId="{9ED22001-0FC1-40EE-867E-7B45DD8A6039}" srcOrd="14" destOrd="0" presId="urn:microsoft.com/office/officeart/2008/layout/VerticalCurvedList"/>
    <dgm:cxn modelId="{C397814C-5365-4BF1-8DF1-82882D0B7559}" type="presParOf" srcId="{9ED22001-0FC1-40EE-867E-7B45DD8A6039}" destId="{DCE28B9D-7095-44C7-9D13-8F804DEE949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6EF377-FB8C-42C7-9867-C4347143BA04}">
      <dsp:nvSpPr>
        <dsp:cNvPr id="0" name=""/>
        <dsp:cNvSpPr/>
      </dsp:nvSpPr>
      <dsp:spPr>
        <a:xfrm>
          <a:off x="0" y="506528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F19B65-9EF7-4FED-8F64-572EF1D473F1}">
      <dsp:nvSpPr>
        <dsp:cNvPr id="0" name=""/>
        <dsp:cNvSpPr/>
      </dsp:nvSpPr>
      <dsp:spPr>
        <a:xfrm>
          <a:off x="525780" y="19448"/>
          <a:ext cx="7360920" cy="97416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rgbClr val="002060"/>
              </a:solidFill>
              <a:latin typeface="Bookman Old Style" panose="02050604050505020204" pitchFamily="18" charset="0"/>
            </a:rPr>
            <a:t>Общественно-политическая</a:t>
          </a:r>
          <a:endParaRPr lang="ru-RU" sz="3300" kern="1200" dirty="0">
            <a:solidFill>
              <a:srgbClr val="002060"/>
            </a:solidFill>
            <a:latin typeface="Bookman Old Style" panose="02050604050505020204" pitchFamily="18" charset="0"/>
          </a:endParaRPr>
        </a:p>
      </dsp:txBody>
      <dsp:txXfrm>
        <a:off x="573335" y="67003"/>
        <a:ext cx="7265810" cy="879050"/>
      </dsp:txXfrm>
    </dsp:sp>
    <dsp:sp modelId="{A21BDA7E-8D88-485C-8B91-5D8E70523A2D}">
      <dsp:nvSpPr>
        <dsp:cNvPr id="0" name=""/>
        <dsp:cNvSpPr/>
      </dsp:nvSpPr>
      <dsp:spPr>
        <a:xfrm>
          <a:off x="0" y="200340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FA643B-E27D-487E-9F8F-2555E42D1D0B}">
      <dsp:nvSpPr>
        <dsp:cNvPr id="0" name=""/>
        <dsp:cNvSpPr/>
      </dsp:nvSpPr>
      <dsp:spPr>
        <a:xfrm>
          <a:off x="525780" y="1516329"/>
          <a:ext cx="7360920" cy="97416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rgbClr val="002060"/>
              </a:solidFill>
              <a:latin typeface="Bookman Old Style" panose="02050604050505020204" pitchFamily="18" charset="0"/>
            </a:rPr>
            <a:t>Экономическая</a:t>
          </a:r>
          <a:endParaRPr lang="ru-RU" sz="3300" kern="1200" dirty="0">
            <a:solidFill>
              <a:srgbClr val="002060"/>
            </a:solidFill>
            <a:latin typeface="Bookman Old Style" panose="02050604050505020204" pitchFamily="18" charset="0"/>
          </a:endParaRPr>
        </a:p>
      </dsp:txBody>
      <dsp:txXfrm>
        <a:off x="573335" y="1563884"/>
        <a:ext cx="7265810" cy="879050"/>
      </dsp:txXfrm>
    </dsp:sp>
    <dsp:sp modelId="{98A7E7EE-92D5-4809-9702-45A86CD44977}">
      <dsp:nvSpPr>
        <dsp:cNvPr id="0" name=""/>
        <dsp:cNvSpPr/>
      </dsp:nvSpPr>
      <dsp:spPr>
        <a:xfrm>
          <a:off x="0" y="350028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E5BBB6-FA74-4FA9-AE93-174347C6547D}">
      <dsp:nvSpPr>
        <dsp:cNvPr id="0" name=""/>
        <dsp:cNvSpPr/>
      </dsp:nvSpPr>
      <dsp:spPr>
        <a:xfrm>
          <a:off x="525780" y="3013209"/>
          <a:ext cx="7360920" cy="974160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rgbClr val="002060"/>
              </a:solidFill>
              <a:latin typeface="Bookman Old Style" panose="02050604050505020204" pitchFamily="18" charset="0"/>
            </a:rPr>
            <a:t>Культурная</a:t>
          </a:r>
          <a:endParaRPr lang="ru-RU" sz="3300" kern="1200" dirty="0">
            <a:solidFill>
              <a:srgbClr val="002060"/>
            </a:solidFill>
            <a:latin typeface="Bookman Old Style" panose="02050604050505020204" pitchFamily="18" charset="0"/>
          </a:endParaRPr>
        </a:p>
      </dsp:txBody>
      <dsp:txXfrm>
        <a:off x="573335" y="3060764"/>
        <a:ext cx="7265810" cy="8790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D94B5C-BC82-43B2-865C-7A68F19320E7}">
      <dsp:nvSpPr>
        <dsp:cNvPr id="0" name=""/>
        <dsp:cNvSpPr/>
      </dsp:nvSpPr>
      <dsp:spPr>
        <a:xfrm>
          <a:off x="1315269" y="670"/>
          <a:ext cx="2605369" cy="1563221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>
              <a:solidFill>
                <a:srgbClr val="002060"/>
              </a:solidFill>
              <a:latin typeface="Bookman Old Style" panose="02050604050505020204" pitchFamily="18" charset="0"/>
            </a:rPr>
            <a:t>Статья</a:t>
          </a:r>
          <a:endParaRPr lang="ru-RU" sz="2900" kern="1200" dirty="0">
            <a:solidFill>
              <a:srgbClr val="002060"/>
            </a:solidFill>
            <a:latin typeface="Bookman Old Style" panose="02050604050505020204" pitchFamily="18" charset="0"/>
          </a:endParaRPr>
        </a:p>
      </dsp:txBody>
      <dsp:txXfrm>
        <a:off x="1315269" y="670"/>
        <a:ext cx="2605369" cy="1563221"/>
      </dsp:txXfrm>
    </dsp:sp>
    <dsp:sp modelId="{8C40C47E-E3CA-4B2E-BB77-06E67FC8EF09}">
      <dsp:nvSpPr>
        <dsp:cNvPr id="0" name=""/>
        <dsp:cNvSpPr/>
      </dsp:nvSpPr>
      <dsp:spPr>
        <a:xfrm>
          <a:off x="4181175" y="670"/>
          <a:ext cx="2605369" cy="1563221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>
              <a:solidFill>
                <a:srgbClr val="002060"/>
              </a:solidFill>
              <a:latin typeface="Bookman Old Style" panose="02050604050505020204" pitchFamily="18" charset="0"/>
            </a:rPr>
            <a:t>Заметка</a:t>
          </a:r>
          <a:endParaRPr lang="ru-RU" sz="2900" kern="1200" dirty="0">
            <a:solidFill>
              <a:srgbClr val="002060"/>
            </a:solidFill>
            <a:latin typeface="Bookman Old Style" panose="02050604050505020204" pitchFamily="18" charset="0"/>
          </a:endParaRPr>
        </a:p>
      </dsp:txBody>
      <dsp:txXfrm>
        <a:off x="4181175" y="670"/>
        <a:ext cx="2605369" cy="1563221"/>
      </dsp:txXfrm>
    </dsp:sp>
    <dsp:sp modelId="{71E20010-ECD3-422D-B6B4-40298663C85F}">
      <dsp:nvSpPr>
        <dsp:cNvPr id="0" name=""/>
        <dsp:cNvSpPr/>
      </dsp:nvSpPr>
      <dsp:spPr>
        <a:xfrm>
          <a:off x="7047081" y="670"/>
          <a:ext cx="2605369" cy="1563221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>
              <a:solidFill>
                <a:srgbClr val="002060"/>
              </a:solidFill>
              <a:latin typeface="Bookman Old Style" panose="02050604050505020204" pitchFamily="18" charset="0"/>
            </a:rPr>
            <a:t>Репортаж</a:t>
          </a:r>
          <a:endParaRPr lang="ru-RU" sz="2900" kern="1200" dirty="0">
            <a:solidFill>
              <a:srgbClr val="002060"/>
            </a:solidFill>
            <a:latin typeface="Bookman Old Style" panose="02050604050505020204" pitchFamily="18" charset="0"/>
          </a:endParaRPr>
        </a:p>
      </dsp:txBody>
      <dsp:txXfrm>
        <a:off x="7047081" y="670"/>
        <a:ext cx="2605369" cy="1563221"/>
      </dsp:txXfrm>
    </dsp:sp>
    <dsp:sp modelId="{A1C43FE5-3EA8-42F5-9AA6-ADDE7A0DE751}">
      <dsp:nvSpPr>
        <dsp:cNvPr id="0" name=""/>
        <dsp:cNvSpPr/>
      </dsp:nvSpPr>
      <dsp:spPr>
        <a:xfrm>
          <a:off x="1315269" y="1824429"/>
          <a:ext cx="2605369" cy="1563221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>
              <a:solidFill>
                <a:srgbClr val="002060"/>
              </a:solidFill>
              <a:latin typeface="Bookman Old Style" panose="02050604050505020204" pitchFamily="18" charset="0"/>
            </a:rPr>
            <a:t>Фельетон</a:t>
          </a:r>
          <a:endParaRPr lang="ru-RU" sz="2900" kern="1200" dirty="0">
            <a:solidFill>
              <a:srgbClr val="002060"/>
            </a:solidFill>
            <a:latin typeface="Bookman Old Style" panose="02050604050505020204" pitchFamily="18" charset="0"/>
          </a:endParaRPr>
        </a:p>
      </dsp:txBody>
      <dsp:txXfrm>
        <a:off x="1315269" y="1824429"/>
        <a:ext cx="2605369" cy="1563221"/>
      </dsp:txXfrm>
    </dsp:sp>
    <dsp:sp modelId="{EA407BFE-16DB-4920-B3F1-F3FF0050CA58}">
      <dsp:nvSpPr>
        <dsp:cNvPr id="0" name=""/>
        <dsp:cNvSpPr/>
      </dsp:nvSpPr>
      <dsp:spPr>
        <a:xfrm>
          <a:off x="4181175" y="1824429"/>
          <a:ext cx="2605369" cy="1563221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>
              <a:solidFill>
                <a:srgbClr val="002060"/>
              </a:solidFill>
              <a:latin typeface="Bookman Old Style" panose="02050604050505020204" pitchFamily="18" charset="0"/>
            </a:rPr>
            <a:t>Портретный очерк</a:t>
          </a:r>
          <a:endParaRPr lang="ru-RU" sz="2900" kern="1200" dirty="0">
            <a:solidFill>
              <a:srgbClr val="002060"/>
            </a:solidFill>
            <a:latin typeface="Bookman Old Style" panose="02050604050505020204" pitchFamily="18" charset="0"/>
          </a:endParaRPr>
        </a:p>
      </dsp:txBody>
      <dsp:txXfrm>
        <a:off x="4181175" y="1824429"/>
        <a:ext cx="2605369" cy="1563221"/>
      </dsp:txXfrm>
    </dsp:sp>
    <dsp:sp modelId="{060162C7-3A51-4D8A-A00B-CF12A08FDA18}">
      <dsp:nvSpPr>
        <dsp:cNvPr id="0" name=""/>
        <dsp:cNvSpPr/>
      </dsp:nvSpPr>
      <dsp:spPr>
        <a:xfrm>
          <a:off x="7047081" y="1824429"/>
          <a:ext cx="2605369" cy="1563221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>
              <a:solidFill>
                <a:srgbClr val="002060"/>
              </a:solidFill>
              <a:latin typeface="Bookman Old Style" panose="02050604050505020204" pitchFamily="18" charset="0"/>
            </a:rPr>
            <a:t>Путевой очерк</a:t>
          </a:r>
          <a:endParaRPr lang="ru-RU" sz="2900" kern="1200" dirty="0">
            <a:solidFill>
              <a:srgbClr val="002060"/>
            </a:solidFill>
            <a:latin typeface="Bookman Old Style" panose="02050604050505020204" pitchFamily="18" charset="0"/>
          </a:endParaRPr>
        </a:p>
      </dsp:txBody>
      <dsp:txXfrm>
        <a:off x="7047081" y="1824429"/>
        <a:ext cx="2605369" cy="1563221"/>
      </dsp:txXfrm>
    </dsp:sp>
    <dsp:sp modelId="{7B6B09E9-2C2C-4181-B199-305F84B93C0D}">
      <dsp:nvSpPr>
        <dsp:cNvPr id="0" name=""/>
        <dsp:cNvSpPr/>
      </dsp:nvSpPr>
      <dsp:spPr>
        <a:xfrm>
          <a:off x="1315269" y="3648187"/>
          <a:ext cx="2605369" cy="1563221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>
              <a:solidFill>
                <a:srgbClr val="002060"/>
              </a:solidFill>
              <a:latin typeface="Bookman Old Style" panose="02050604050505020204" pitchFamily="18" charset="0"/>
            </a:rPr>
            <a:t>Эссе </a:t>
          </a:r>
          <a:endParaRPr lang="ru-RU" sz="2900" kern="1200" dirty="0">
            <a:solidFill>
              <a:srgbClr val="002060"/>
            </a:solidFill>
            <a:latin typeface="Bookman Old Style" panose="02050604050505020204" pitchFamily="18" charset="0"/>
          </a:endParaRPr>
        </a:p>
      </dsp:txBody>
      <dsp:txXfrm>
        <a:off x="1315269" y="3648187"/>
        <a:ext cx="2605369" cy="1563221"/>
      </dsp:txXfrm>
    </dsp:sp>
    <dsp:sp modelId="{C0C792BA-5BBB-451E-8FF9-1DB39020819F}">
      <dsp:nvSpPr>
        <dsp:cNvPr id="0" name=""/>
        <dsp:cNvSpPr/>
      </dsp:nvSpPr>
      <dsp:spPr>
        <a:xfrm>
          <a:off x="4181175" y="3648187"/>
          <a:ext cx="2605369" cy="1563221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>
              <a:solidFill>
                <a:srgbClr val="002060"/>
              </a:solidFill>
              <a:latin typeface="Bookman Old Style" panose="02050604050505020204" pitchFamily="18" charset="0"/>
            </a:rPr>
            <a:t>Рецензия</a:t>
          </a:r>
          <a:endParaRPr lang="ru-RU" sz="2900" kern="1200" dirty="0">
            <a:solidFill>
              <a:srgbClr val="002060"/>
            </a:solidFill>
            <a:latin typeface="Bookman Old Style" panose="02050604050505020204" pitchFamily="18" charset="0"/>
          </a:endParaRPr>
        </a:p>
      </dsp:txBody>
      <dsp:txXfrm>
        <a:off x="4181175" y="3648187"/>
        <a:ext cx="2605369" cy="1563221"/>
      </dsp:txXfrm>
    </dsp:sp>
    <dsp:sp modelId="{C0CA1B21-C84C-4B0A-9222-69037883D257}">
      <dsp:nvSpPr>
        <dsp:cNvPr id="0" name=""/>
        <dsp:cNvSpPr/>
      </dsp:nvSpPr>
      <dsp:spPr>
        <a:xfrm>
          <a:off x="7047081" y="3648187"/>
          <a:ext cx="2605369" cy="1563221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>
              <a:solidFill>
                <a:srgbClr val="002060"/>
              </a:solidFill>
              <a:latin typeface="Bookman Old Style" panose="02050604050505020204" pitchFamily="18" charset="0"/>
            </a:rPr>
            <a:t>Интервью</a:t>
          </a:r>
          <a:endParaRPr lang="ru-RU" sz="2900" kern="1200" dirty="0"/>
        </a:p>
      </dsp:txBody>
      <dsp:txXfrm>
        <a:off x="7047081" y="3648187"/>
        <a:ext cx="2605369" cy="15632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A3AE61-0218-40C0-A952-B07BF6B986FF}">
      <dsp:nvSpPr>
        <dsp:cNvPr id="0" name=""/>
        <dsp:cNvSpPr/>
      </dsp:nvSpPr>
      <dsp:spPr>
        <a:xfrm>
          <a:off x="-6378064" y="-976311"/>
          <a:ext cx="7597454" cy="7597454"/>
        </a:xfrm>
        <a:prstGeom prst="blockArc">
          <a:avLst>
            <a:gd name="adj1" fmla="val 18900000"/>
            <a:gd name="adj2" fmla="val 2700000"/>
            <a:gd name="adj3" fmla="val 284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2C6AFD-7592-4E84-A25D-212E1E12D4AC}">
      <dsp:nvSpPr>
        <dsp:cNvPr id="0" name=""/>
        <dsp:cNvSpPr/>
      </dsp:nvSpPr>
      <dsp:spPr>
        <a:xfrm>
          <a:off x="385801" y="236294"/>
          <a:ext cx="7656656" cy="513002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196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простота</a:t>
          </a:r>
          <a:endParaRPr lang="ru-RU" sz="2700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385801" y="236294"/>
        <a:ext cx="7656656" cy="513002"/>
      </dsp:txXfrm>
    </dsp:sp>
    <dsp:sp modelId="{F066C695-F558-4B55-A841-B86FACB7164C}">
      <dsp:nvSpPr>
        <dsp:cNvPr id="0" name=""/>
        <dsp:cNvSpPr/>
      </dsp:nvSpPr>
      <dsp:spPr>
        <a:xfrm>
          <a:off x="75358" y="192488"/>
          <a:ext cx="641252" cy="6412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8FFE18-B4BB-4DA6-AAA3-42286AF80025}">
      <dsp:nvSpPr>
        <dsp:cNvPr id="0" name=""/>
        <dsp:cNvSpPr/>
      </dsp:nvSpPr>
      <dsp:spPr>
        <a:xfrm>
          <a:off x="860554" y="1026569"/>
          <a:ext cx="7192086" cy="513002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196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стремление к новизне</a:t>
          </a:r>
          <a:endParaRPr lang="ru-RU" sz="2700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860554" y="1026569"/>
        <a:ext cx="7192086" cy="513002"/>
      </dsp:txXfrm>
    </dsp:sp>
    <dsp:sp modelId="{8E3AF6AE-2449-4DBE-A487-4A50114E7DCD}">
      <dsp:nvSpPr>
        <dsp:cNvPr id="0" name=""/>
        <dsp:cNvSpPr/>
      </dsp:nvSpPr>
      <dsp:spPr>
        <a:xfrm>
          <a:off x="539928" y="962443"/>
          <a:ext cx="641252" cy="6412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FA17DA-29CE-4356-865B-6BE5F81A292A}">
      <dsp:nvSpPr>
        <dsp:cNvPr id="0" name=""/>
        <dsp:cNvSpPr/>
      </dsp:nvSpPr>
      <dsp:spPr>
        <a:xfrm>
          <a:off x="1125265" y="1782088"/>
          <a:ext cx="6937504" cy="513002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196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доступность</a:t>
          </a:r>
          <a:endParaRPr lang="ru-RU" sz="2700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1125265" y="1782088"/>
        <a:ext cx="6937504" cy="513002"/>
      </dsp:txXfrm>
    </dsp:sp>
    <dsp:sp modelId="{0CF90FC2-F3AB-4AA6-A9BB-77D28D460462}">
      <dsp:nvSpPr>
        <dsp:cNvPr id="0" name=""/>
        <dsp:cNvSpPr/>
      </dsp:nvSpPr>
      <dsp:spPr>
        <a:xfrm>
          <a:off x="794510" y="1731834"/>
          <a:ext cx="641252" cy="6412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24C322-472D-4AE7-848D-5D3DE42354BC}">
      <dsp:nvSpPr>
        <dsp:cNvPr id="0" name=""/>
        <dsp:cNvSpPr/>
      </dsp:nvSpPr>
      <dsp:spPr>
        <a:xfrm>
          <a:off x="1196422" y="2565914"/>
          <a:ext cx="6856219" cy="513002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196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выразительность</a:t>
          </a:r>
        </a:p>
      </dsp:txBody>
      <dsp:txXfrm>
        <a:off x="1196422" y="2565914"/>
        <a:ext cx="6856219" cy="513002"/>
      </dsp:txXfrm>
    </dsp:sp>
    <dsp:sp modelId="{223AF72A-7376-445D-A8EF-88B5DE319C7F}">
      <dsp:nvSpPr>
        <dsp:cNvPr id="0" name=""/>
        <dsp:cNvSpPr/>
      </dsp:nvSpPr>
      <dsp:spPr>
        <a:xfrm>
          <a:off x="875795" y="2501789"/>
          <a:ext cx="641252" cy="6412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177F65-4124-4B9D-9515-4D41730E1267}">
      <dsp:nvSpPr>
        <dsp:cNvPr id="0" name=""/>
        <dsp:cNvSpPr/>
      </dsp:nvSpPr>
      <dsp:spPr>
        <a:xfrm>
          <a:off x="1115136" y="3335869"/>
          <a:ext cx="6937504" cy="513002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196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эмоциональность</a:t>
          </a:r>
        </a:p>
      </dsp:txBody>
      <dsp:txXfrm>
        <a:off x="1115136" y="3335869"/>
        <a:ext cx="6937504" cy="513002"/>
      </dsp:txXfrm>
    </dsp:sp>
    <dsp:sp modelId="{31D2B45E-4CCA-4809-A792-D1F3884D1C3C}">
      <dsp:nvSpPr>
        <dsp:cNvPr id="0" name=""/>
        <dsp:cNvSpPr/>
      </dsp:nvSpPr>
      <dsp:spPr>
        <a:xfrm>
          <a:off x="794510" y="3271744"/>
          <a:ext cx="641252" cy="6412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A13053-22F6-4D19-92DA-F4D2EC3FB124}">
      <dsp:nvSpPr>
        <dsp:cNvPr id="0" name=""/>
        <dsp:cNvSpPr/>
      </dsp:nvSpPr>
      <dsp:spPr>
        <a:xfrm>
          <a:off x="860554" y="4105260"/>
          <a:ext cx="7192086" cy="513002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196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рекламность</a:t>
          </a:r>
        </a:p>
      </dsp:txBody>
      <dsp:txXfrm>
        <a:off x="860554" y="4105260"/>
        <a:ext cx="7192086" cy="513002"/>
      </dsp:txXfrm>
    </dsp:sp>
    <dsp:sp modelId="{6921F2CD-719F-455D-A395-EC02D95C9CB4}">
      <dsp:nvSpPr>
        <dsp:cNvPr id="0" name=""/>
        <dsp:cNvSpPr/>
      </dsp:nvSpPr>
      <dsp:spPr>
        <a:xfrm>
          <a:off x="539928" y="4041135"/>
          <a:ext cx="641252" cy="6412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605ED9-86E0-4007-88DC-CCAB9BD5DD19}">
      <dsp:nvSpPr>
        <dsp:cNvPr id="0" name=""/>
        <dsp:cNvSpPr/>
      </dsp:nvSpPr>
      <dsp:spPr>
        <a:xfrm>
          <a:off x="395984" y="4875215"/>
          <a:ext cx="7656656" cy="513002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196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достоверность и документальность</a:t>
          </a:r>
        </a:p>
      </dsp:txBody>
      <dsp:txXfrm>
        <a:off x="395984" y="4875215"/>
        <a:ext cx="7656656" cy="513002"/>
      </dsp:txXfrm>
    </dsp:sp>
    <dsp:sp modelId="{DCE28B9D-7095-44C7-9D13-8F804DEE949F}">
      <dsp:nvSpPr>
        <dsp:cNvPr id="0" name=""/>
        <dsp:cNvSpPr/>
      </dsp:nvSpPr>
      <dsp:spPr>
        <a:xfrm>
          <a:off x="75358" y="4811090"/>
          <a:ext cx="641252" cy="6412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56AB3-39E2-4B4A-9FAD-FF28059CB06C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8B49-FA6C-4D0A-B25A-3C4341225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29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56AB3-39E2-4B4A-9FAD-FF28059CB06C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8B49-FA6C-4D0A-B25A-3C4341225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636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56AB3-39E2-4B4A-9FAD-FF28059CB06C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8B49-FA6C-4D0A-B25A-3C4341225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05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56AB3-39E2-4B4A-9FAD-FF28059CB06C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8B49-FA6C-4D0A-B25A-3C4341225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227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56AB3-39E2-4B4A-9FAD-FF28059CB06C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8B49-FA6C-4D0A-B25A-3C4341225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501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56AB3-39E2-4B4A-9FAD-FF28059CB06C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8B49-FA6C-4D0A-B25A-3C4341225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846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56AB3-39E2-4B4A-9FAD-FF28059CB06C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8B49-FA6C-4D0A-B25A-3C4341225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687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56AB3-39E2-4B4A-9FAD-FF28059CB06C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8B49-FA6C-4D0A-B25A-3C4341225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711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56AB3-39E2-4B4A-9FAD-FF28059CB06C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8B49-FA6C-4D0A-B25A-3C4341225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171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56AB3-39E2-4B4A-9FAD-FF28059CB06C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8B49-FA6C-4D0A-B25A-3C4341225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557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56AB3-39E2-4B4A-9FAD-FF28059CB06C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8B49-FA6C-4D0A-B25A-3C4341225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96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56AB3-39E2-4B4A-9FAD-FF28059CB06C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88B49-FA6C-4D0A-B25A-3C4341225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394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036" y="554181"/>
            <a:ext cx="11517746" cy="617912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                 </a:t>
            </a:r>
            <a:r>
              <a:rPr lang="ru-RU" altLang="ru-RU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                                     </a:t>
            </a:r>
            <a:r>
              <a:rPr lang="ru-RU" alt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Стили </a:t>
            </a:r>
            <a:r>
              <a:rPr lang="ru-RU" alt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речи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                               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alt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                    Разговорный                      Книжные</a:t>
            </a:r>
            <a:endParaRPr lang="ru-RU" altLang="ru-RU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/>
            </a:r>
            <a:br>
              <a:rPr lang="ru-RU" alt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</a:br>
            <a:r>
              <a:rPr lang="ru-RU" alt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        </a:t>
            </a:r>
            <a:endParaRPr lang="ru-RU" altLang="ru-RU" b="1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alt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                                          Научный       </a:t>
            </a:r>
            <a:endParaRPr lang="ru-RU" altLang="ru-RU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             </a:t>
            </a:r>
            <a:r>
              <a:rPr lang="ru-RU" alt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                 Официально-деловой</a:t>
            </a:r>
            <a:endParaRPr lang="ru-RU" altLang="ru-RU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             </a:t>
            </a:r>
            <a:r>
              <a:rPr lang="ru-RU" alt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                                    Художественный </a:t>
            </a:r>
            <a:endParaRPr lang="ru-RU" altLang="ru-RU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                                           </a:t>
            </a:r>
            <a:r>
              <a:rPr lang="ru-RU" alt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                                    ….                                  </a:t>
            </a:r>
            <a:endParaRPr lang="ru-RU" altLang="ru-RU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 flipH="1">
            <a:off x="4648200" y="838200"/>
            <a:ext cx="1524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6248400" y="838200"/>
            <a:ext cx="1447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 flipH="1">
            <a:off x="7668491" y="2535382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H="1">
            <a:off x="7973291" y="2535382"/>
            <a:ext cx="14478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8906163" y="2514600"/>
            <a:ext cx="5334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9407236" y="2514600"/>
            <a:ext cx="160020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31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Публицистический стиль речи как способ воздействия на общество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359564"/>
            <a:ext cx="9144000" cy="898236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latin typeface="Bookman Old Style" panose="02050604050505020204" pitchFamily="18" charset="0"/>
              </a:rPr>
              <a:t>Урок русского языка в 7 классе</a:t>
            </a:r>
            <a:endParaRPr lang="ru-RU" dirty="0">
              <a:solidFill>
                <a:srgbClr val="7030A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83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Сферы применения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105868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745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Bookman Old Style" panose="02050604050505020204" pitchFamily="18" charset="0"/>
              </a:rPr>
              <a:t>Жанры публицистического стиля</a:t>
            </a:r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buFontTx/>
              <a:buChar char="•"/>
              <a:defRPr/>
            </a:pP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  <a:defRPr/>
            </a:pP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  <a:defRPr/>
            </a:pP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824402437"/>
              </p:ext>
            </p:extLst>
          </p:nvPr>
        </p:nvGraphicFramePr>
        <p:xfrm>
          <a:off x="838200" y="1564640"/>
          <a:ext cx="10967720" cy="5212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3555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Bookman Old Style" panose="02050604050505020204" pitchFamily="18" charset="0"/>
              </a:rPr>
              <a:t>Стилистические особенности публицистики</a:t>
            </a:r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6160" y="1690688"/>
            <a:ext cx="10703560" cy="4351338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49321112"/>
              </p:ext>
            </p:extLst>
          </p:nvPr>
        </p:nvGraphicFramePr>
        <p:xfrm>
          <a:off x="2032000" y="1314768"/>
          <a:ext cx="8128000" cy="5644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9527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Bookman Old Style" panose="02050604050505020204" pitchFamily="18" charset="0"/>
              </a:rPr>
              <a:t>Языковые средства</a:t>
            </a:r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760" y="1825624"/>
            <a:ext cx="12080240" cy="4920615"/>
          </a:xfrm>
        </p:spPr>
        <p:txBody>
          <a:bodyPr/>
          <a:lstStyle/>
          <a:p>
            <a:pPr>
              <a:defRPr/>
            </a:pP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</a:rPr>
              <a:t>Общественно-политическая лексика</a:t>
            </a:r>
          </a:p>
          <a:p>
            <a:pPr>
              <a:defRPr/>
            </a:pP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</a:rPr>
              <a:t>Эпитеты, сравнения, метафоры, лексические повторы, градация, фразеологизмы, термины в переносном значении</a:t>
            </a:r>
          </a:p>
          <a:p>
            <a:pPr>
              <a:defRPr/>
            </a:pP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</a:rPr>
              <a:t>Побудительные и вопросительные предложения</a:t>
            </a:r>
          </a:p>
          <a:p>
            <a:pPr>
              <a:defRPr/>
            </a:pP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</a:rPr>
              <a:t>Риторические вопросы</a:t>
            </a:r>
          </a:p>
          <a:p>
            <a:pPr>
              <a:defRPr/>
            </a:pP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</a:rPr>
              <a:t>Распространенные обращения</a:t>
            </a:r>
          </a:p>
          <a:p>
            <a:pPr>
              <a:defRPr/>
            </a:pP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</a:rPr>
              <a:t>Вводные слова, причастные и деепричастные обороты, сложные синтаксические конструкции</a:t>
            </a:r>
          </a:p>
        </p:txBody>
      </p:sp>
    </p:spTree>
    <p:extLst>
      <p:ext uri="{BB962C8B-B14F-4D97-AF65-F5344CB8AC3E}">
        <p14:creationId xmlns:p14="http://schemas.microsoft.com/office/powerpoint/2010/main" val="1130421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Bookman Old Style" panose="02050604050505020204" pitchFamily="18" charset="0"/>
              </a:rPr>
              <a:t>Практическая работа</a:t>
            </a:r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9600" dirty="0" smtClean="0">
                <a:latin typeface="Bookman Old Style" panose="02050604050505020204" pitchFamily="18" charset="0"/>
              </a:rPr>
              <a:t>РЭШ: задания 1, 2, 5, 7</a:t>
            </a:r>
            <a:endParaRPr lang="ru-RU" sz="9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232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9800" y="467360"/>
            <a:ext cx="10515600" cy="4643119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Почему публицистический стиль является способом воздействия на общество?</a:t>
            </a:r>
            <a:endParaRPr lang="ru-RU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301999"/>
            <a:ext cx="10515600" cy="2874963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6541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Домашнее задание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82239"/>
            <a:ext cx="10515600" cy="34947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>
                <a:latin typeface="Bookman Old Style" panose="02050604050505020204" pitchFamily="18" charset="0"/>
              </a:rPr>
              <a:t>Выполнить контрольные задания по теме по вариантам</a:t>
            </a:r>
            <a:endParaRPr lang="ru-RU" sz="4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2641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125</Words>
  <Application>Microsoft Office PowerPoint</Application>
  <PresentationFormat>Произвольный</PresentationFormat>
  <Paragraphs>46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Публицистический стиль речи как способ воздействия на общество</vt:lpstr>
      <vt:lpstr>Сферы применения</vt:lpstr>
      <vt:lpstr>Жанры публицистического стиля</vt:lpstr>
      <vt:lpstr>Стилистические особенности публицистики</vt:lpstr>
      <vt:lpstr>Языковые средства</vt:lpstr>
      <vt:lpstr>Практическая работа</vt:lpstr>
      <vt:lpstr>Почему публицистический стиль является способом воздействия на общество?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Публицистический стиль речи как способ воздействия на общество</dc:title>
  <dc:creator>Павел</dc:creator>
  <cp:lastModifiedBy>1</cp:lastModifiedBy>
  <cp:revision>12</cp:revision>
  <dcterms:created xsi:type="dcterms:W3CDTF">2021-10-18T16:35:27Z</dcterms:created>
  <dcterms:modified xsi:type="dcterms:W3CDTF">2021-10-21T07:45:26Z</dcterms:modified>
</cp:coreProperties>
</file>