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Успешность выполнение задания,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3"/>
                <c:pt idx="0">
                  <c:v>Справились</c:v>
                </c:pt>
                <c:pt idx="1">
                  <c:v>Допустили 1 ошибку</c:v>
                </c:pt>
                <c:pt idx="2">
                  <c:v>Допущено 2 и более ошибок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56-43C6-871A-B9032EE450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Успешность выполнение задания,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515-4E0E-B1AD-FA56C43876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515-4E0E-B1AD-FA56C43876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515-4E0E-B1AD-FA56C43876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15-4E0E-B1AD-FA56C438762F}"/>
              </c:ext>
            </c:extLst>
          </c:dPt>
          <c:cat>
            <c:strRef>
              <c:f>Лист1!$A$2:$A$5</c:f>
              <c:strCache>
                <c:ptCount val="2"/>
                <c:pt idx="0">
                  <c:v>Справились</c:v>
                </c:pt>
                <c:pt idx="1">
                  <c:v>Выбрали неверный ответ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515-4E0E-B1AD-FA56C4387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Успешность выполнение задания,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CB5-4512-A053-18C95209EB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CB5-4512-A053-18C95209EB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CB5-4512-A053-18C95209EB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CB5-4512-A053-18C95209EB06}"/>
              </c:ext>
            </c:extLst>
          </c:dPt>
          <c:cat>
            <c:strRef>
              <c:f>Лист1!$A$2:$A$5</c:f>
              <c:strCache>
                <c:ptCount val="2"/>
                <c:pt idx="0">
                  <c:v>Справились</c:v>
                </c:pt>
                <c:pt idx="1">
                  <c:v>Выбрали неверный ответ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CB5-4512-A053-18C95209E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Успешность выполнение задания,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3A-44CF-8F78-751EBB475B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3A-44CF-8F78-751EBB475B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3A-44CF-8F78-751EBB475B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3A-44CF-8F78-751EBB475B7C}"/>
              </c:ext>
            </c:extLst>
          </c:dPt>
          <c:cat>
            <c:strRef>
              <c:f>Лист1!$A$2:$A$5</c:f>
              <c:strCache>
                <c:ptCount val="3"/>
                <c:pt idx="0">
                  <c:v>Справились</c:v>
                </c:pt>
                <c:pt idx="1">
                  <c:v>Допустили 1 ошибку</c:v>
                </c:pt>
                <c:pt idx="2">
                  <c:v>Допущено 2 и более ошибок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23A-44CF-8F78-751EBB475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50A1D-7059-45BF-8F32-522670DD49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240E14-0EB2-49F8-9334-C0741982820B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Bookman Old Style" panose="02050604050505020204" pitchFamily="18" charset="0"/>
            </a:rPr>
            <a:t>Позволяет  осуществлять современные способы проверки знаний, умений и навыков учащихся</a:t>
          </a:r>
          <a:endParaRPr lang="ru-RU" sz="16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781DD1E5-DA18-490A-A099-56068A0FA369}" type="parTrans" cxnId="{94546309-1F23-439A-95E1-F6C4BDA1F37F}">
      <dgm:prSet/>
      <dgm:spPr/>
      <dgm:t>
        <a:bodyPr/>
        <a:lstStyle/>
        <a:p>
          <a:endParaRPr lang="ru-RU" sz="2000"/>
        </a:p>
      </dgm:t>
    </dgm:pt>
    <dgm:pt modelId="{9511080A-3646-413B-A7D2-4EFF9FA54A6A}" type="sibTrans" cxnId="{94546309-1F23-439A-95E1-F6C4BDA1F37F}">
      <dgm:prSet/>
      <dgm:spPr/>
      <dgm:t>
        <a:bodyPr/>
        <a:lstStyle/>
        <a:p>
          <a:endParaRPr lang="ru-RU" sz="2000"/>
        </a:p>
      </dgm:t>
    </dgm:pt>
    <dgm:pt modelId="{332542F9-952F-407D-A97E-C381B3721107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Bookman Old Style" panose="02050604050505020204" pitchFamily="18" charset="0"/>
            </a:rPr>
            <a:t>Разнонаправленность заданий</a:t>
          </a:r>
          <a:endParaRPr lang="ru-RU" sz="20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3A91F494-1CE5-4D6B-925D-0B914F11AE2C}" type="parTrans" cxnId="{282D24BB-9E3E-46BE-865B-2A1941D587E2}">
      <dgm:prSet/>
      <dgm:spPr/>
      <dgm:t>
        <a:bodyPr/>
        <a:lstStyle/>
        <a:p>
          <a:endParaRPr lang="ru-RU" sz="2000"/>
        </a:p>
      </dgm:t>
    </dgm:pt>
    <dgm:pt modelId="{50417E1F-064F-4D70-94DC-730FCFAD8D52}" type="sibTrans" cxnId="{282D24BB-9E3E-46BE-865B-2A1941D587E2}">
      <dgm:prSet/>
      <dgm:spPr/>
      <dgm:t>
        <a:bodyPr/>
        <a:lstStyle/>
        <a:p>
          <a:endParaRPr lang="ru-RU" sz="2000"/>
        </a:p>
      </dgm:t>
    </dgm:pt>
    <dgm:pt modelId="{723B20A6-A141-402F-9FA3-865C7B39237B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Bookman Old Style" panose="02050604050505020204" pitchFamily="18" charset="0"/>
            </a:rPr>
            <a:t>Возможность использования методов дистанционного обучения</a:t>
          </a:r>
          <a:endParaRPr lang="ru-RU" sz="18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E8A6B517-BB06-4571-B985-50D43CF5813E}" type="parTrans" cxnId="{0D66EB58-4A1C-447A-90D4-76DA0AD3CFAB}">
      <dgm:prSet/>
      <dgm:spPr/>
      <dgm:t>
        <a:bodyPr/>
        <a:lstStyle/>
        <a:p>
          <a:endParaRPr lang="ru-RU" sz="2000"/>
        </a:p>
      </dgm:t>
    </dgm:pt>
    <dgm:pt modelId="{9DB6B8D3-770F-421C-AE23-4CD0626357E5}" type="sibTrans" cxnId="{0D66EB58-4A1C-447A-90D4-76DA0AD3CFAB}">
      <dgm:prSet/>
      <dgm:spPr/>
      <dgm:t>
        <a:bodyPr/>
        <a:lstStyle/>
        <a:p>
          <a:endParaRPr lang="ru-RU" sz="2000"/>
        </a:p>
      </dgm:t>
    </dgm:pt>
    <dgm:pt modelId="{07712A14-75E1-488F-874E-DB257A4FA80E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Bookman Old Style" panose="02050604050505020204" pitchFamily="18" charset="0"/>
            </a:rPr>
            <a:t>В приоритете самостоятельная работа учащихся, а не учителя</a:t>
          </a:r>
          <a:endParaRPr lang="ru-RU" sz="16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D1D81BB0-E141-4ADC-A526-1FC5B31EA335}" type="parTrans" cxnId="{990FE919-2900-467E-A714-D235F579415F}">
      <dgm:prSet/>
      <dgm:spPr/>
      <dgm:t>
        <a:bodyPr/>
        <a:lstStyle/>
        <a:p>
          <a:endParaRPr lang="ru-RU" sz="2000"/>
        </a:p>
      </dgm:t>
    </dgm:pt>
    <dgm:pt modelId="{163A3884-E40B-4A5C-ACE2-B2F4C8083519}" type="sibTrans" cxnId="{990FE919-2900-467E-A714-D235F579415F}">
      <dgm:prSet/>
      <dgm:spPr/>
      <dgm:t>
        <a:bodyPr/>
        <a:lstStyle/>
        <a:p>
          <a:endParaRPr lang="ru-RU" sz="2000"/>
        </a:p>
      </dgm:t>
    </dgm:pt>
    <dgm:pt modelId="{CBBA5451-8985-44C8-80EB-1A063908A5BF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Bookman Old Style" panose="02050604050505020204" pitchFamily="18" charset="0"/>
            </a:rPr>
            <a:t>Расширяет возможности работы с источниками информации на уроках</a:t>
          </a:r>
          <a:endParaRPr lang="ru-RU" sz="18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201520DC-FB5C-412F-AEB7-5D947DB5FFAF}" type="parTrans" cxnId="{F4265201-5816-40EF-A772-7C6C9F540429}">
      <dgm:prSet/>
      <dgm:spPr/>
      <dgm:t>
        <a:bodyPr/>
        <a:lstStyle/>
        <a:p>
          <a:endParaRPr lang="ru-RU" sz="2000"/>
        </a:p>
      </dgm:t>
    </dgm:pt>
    <dgm:pt modelId="{86F7149F-DEFF-4583-84F0-31F3BC8BEFE2}" type="sibTrans" cxnId="{F4265201-5816-40EF-A772-7C6C9F540429}">
      <dgm:prSet/>
      <dgm:spPr/>
      <dgm:t>
        <a:bodyPr/>
        <a:lstStyle/>
        <a:p>
          <a:endParaRPr lang="ru-RU" sz="2000"/>
        </a:p>
      </dgm:t>
    </dgm:pt>
    <dgm:pt modelId="{294D87B3-8FF4-4BA2-9EC7-5B55EE52934D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Bookman Old Style" panose="02050604050505020204" pitchFamily="18" charset="0"/>
            </a:rPr>
            <a:t>Повышение уровня профессиональной компетентности учителя</a:t>
          </a:r>
          <a:endParaRPr lang="ru-RU" sz="18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ADC2B46E-D228-4111-9E14-4134828EF7E8}" type="parTrans" cxnId="{CF297C1F-F32A-48BF-A22B-9AB22F360606}">
      <dgm:prSet/>
      <dgm:spPr/>
    </dgm:pt>
    <dgm:pt modelId="{DF81967E-35E9-4D2B-8948-685BDDB010D8}" type="sibTrans" cxnId="{CF297C1F-F32A-48BF-A22B-9AB22F360606}">
      <dgm:prSet/>
      <dgm:spPr/>
    </dgm:pt>
    <dgm:pt modelId="{B4372EBC-2DBE-4F34-9205-7FA831C68B6C}" type="pres">
      <dgm:prSet presAssocID="{6B550A1D-7059-45BF-8F32-522670DD49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752EBA-69CA-48B6-AF69-D7CE9F1D22D8}" type="pres">
      <dgm:prSet presAssocID="{57240E14-0EB2-49F8-9334-C0741982820B}" presName="parentLin" presStyleCnt="0"/>
      <dgm:spPr/>
    </dgm:pt>
    <dgm:pt modelId="{0E306B72-AA4F-49BD-AB26-3E75BE9AD2FF}" type="pres">
      <dgm:prSet presAssocID="{57240E14-0EB2-49F8-9334-C0741982820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89193AA-D2C3-44EB-989A-301DC50381D7}" type="pres">
      <dgm:prSet presAssocID="{57240E14-0EB2-49F8-9334-C0741982820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93E0C-1624-459A-A70A-1D07B2D615E1}" type="pres">
      <dgm:prSet presAssocID="{57240E14-0EB2-49F8-9334-C0741982820B}" presName="negativeSpace" presStyleCnt="0"/>
      <dgm:spPr/>
    </dgm:pt>
    <dgm:pt modelId="{60D1F0FE-BE0A-4DD1-A9A6-7567BA93A385}" type="pres">
      <dgm:prSet presAssocID="{57240E14-0EB2-49F8-9334-C0741982820B}" presName="childText" presStyleLbl="conFgAcc1" presStyleIdx="0" presStyleCnt="6">
        <dgm:presLayoutVars>
          <dgm:bulletEnabled val="1"/>
        </dgm:presLayoutVars>
      </dgm:prSet>
      <dgm:spPr/>
    </dgm:pt>
    <dgm:pt modelId="{BB43D87C-88EF-4354-A05F-FE6C56B6FA6F}" type="pres">
      <dgm:prSet presAssocID="{9511080A-3646-413B-A7D2-4EFF9FA54A6A}" presName="spaceBetweenRectangles" presStyleCnt="0"/>
      <dgm:spPr/>
    </dgm:pt>
    <dgm:pt modelId="{4365A860-47A7-43F6-B42C-088798298765}" type="pres">
      <dgm:prSet presAssocID="{332542F9-952F-407D-A97E-C381B3721107}" presName="parentLin" presStyleCnt="0"/>
      <dgm:spPr/>
    </dgm:pt>
    <dgm:pt modelId="{6F2469B7-6F6E-4E4B-A7B2-C6390CDB0F78}" type="pres">
      <dgm:prSet presAssocID="{332542F9-952F-407D-A97E-C381B372110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D021C67-058F-4085-ACE8-7CDD6D8CAD32}" type="pres">
      <dgm:prSet presAssocID="{332542F9-952F-407D-A97E-C381B372110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BCA0A3-025D-4CB2-9648-D1AA22C4CD1A}" type="pres">
      <dgm:prSet presAssocID="{332542F9-952F-407D-A97E-C381B3721107}" presName="negativeSpace" presStyleCnt="0"/>
      <dgm:spPr/>
    </dgm:pt>
    <dgm:pt modelId="{620C4BD5-F354-449E-8910-335AE539B908}" type="pres">
      <dgm:prSet presAssocID="{332542F9-952F-407D-A97E-C381B3721107}" presName="childText" presStyleLbl="conFgAcc1" presStyleIdx="1" presStyleCnt="6">
        <dgm:presLayoutVars>
          <dgm:bulletEnabled val="1"/>
        </dgm:presLayoutVars>
      </dgm:prSet>
      <dgm:spPr/>
    </dgm:pt>
    <dgm:pt modelId="{8768CC04-BCC2-4981-9507-360F518D980B}" type="pres">
      <dgm:prSet presAssocID="{50417E1F-064F-4D70-94DC-730FCFAD8D52}" presName="spaceBetweenRectangles" presStyleCnt="0"/>
      <dgm:spPr/>
    </dgm:pt>
    <dgm:pt modelId="{72502D43-CD20-490E-A012-DEF6C3793EA4}" type="pres">
      <dgm:prSet presAssocID="{723B20A6-A141-402F-9FA3-865C7B39237B}" presName="parentLin" presStyleCnt="0"/>
      <dgm:spPr/>
    </dgm:pt>
    <dgm:pt modelId="{FA02DF95-C37E-4EEB-8D2A-DE9F15C2AB73}" type="pres">
      <dgm:prSet presAssocID="{723B20A6-A141-402F-9FA3-865C7B39237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9C35C19D-E7E9-4D9C-8485-11A2C751D93C}" type="pres">
      <dgm:prSet presAssocID="{723B20A6-A141-402F-9FA3-865C7B39237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F932F-9BC1-432D-A7A1-C2046EE9BFDE}" type="pres">
      <dgm:prSet presAssocID="{723B20A6-A141-402F-9FA3-865C7B39237B}" presName="negativeSpace" presStyleCnt="0"/>
      <dgm:spPr/>
    </dgm:pt>
    <dgm:pt modelId="{B7900DD8-C956-4231-BE23-D32899994902}" type="pres">
      <dgm:prSet presAssocID="{723B20A6-A141-402F-9FA3-865C7B39237B}" presName="childText" presStyleLbl="conFgAcc1" presStyleIdx="2" presStyleCnt="6">
        <dgm:presLayoutVars>
          <dgm:bulletEnabled val="1"/>
        </dgm:presLayoutVars>
      </dgm:prSet>
      <dgm:spPr/>
    </dgm:pt>
    <dgm:pt modelId="{A65C91DA-B61B-4817-BE11-60E716FAA94A}" type="pres">
      <dgm:prSet presAssocID="{9DB6B8D3-770F-421C-AE23-4CD0626357E5}" presName="spaceBetweenRectangles" presStyleCnt="0"/>
      <dgm:spPr/>
    </dgm:pt>
    <dgm:pt modelId="{3F296319-93B2-4C25-9D63-AE8601505E46}" type="pres">
      <dgm:prSet presAssocID="{07712A14-75E1-488F-874E-DB257A4FA80E}" presName="parentLin" presStyleCnt="0"/>
      <dgm:spPr/>
    </dgm:pt>
    <dgm:pt modelId="{8D417377-A289-428B-ACD7-B61E7F6BE877}" type="pres">
      <dgm:prSet presAssocID="{07712A14-75E1-488F-874E-DB257A4FA80E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8166E9C0-F87D-4977-9A82-24E70C4DEC8F}" type="pres">
      <dgm:prSet presAssocID="{07712A14-75E1-488F-874E-DB257A4FA80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FE342-6A48-4DCC-81DC-28A00598C73E}" type="pres">
      <dgm:prSet presAssocID="{07712A14-75E1-488F-874E-DB257A4FA80E}" presName="negativeSpace" presStyleCnt="0"/>
      <dgm:spPr/>
    </dgm:pt>
    <dgm:pt modelId="{C4808849-DF90-4599-9956-756886F9E91B}" type="pres">
      <dgm:prSet presAssocID="{07712A14-75E1-488F-874E-DB257A4FA80E}" presName="childText" presStyleLbl="conFgAcc1" presStyleIdx="3" presStyleCnt="6">
        <dgm:presLayoutVars>
          <dgm:bulletEnabled val="1"/>
        </dgm:presLayoutVars>
      </dgm:prSet>
      <dgm:spPr/>
    </dgm:pt>
    <dgm:pt modelId="{F883DADC-18A2-4224-A229-48CDFC8CBC09}" type="pres">
      <dgm:prSet presAssocID="{163A3884-E40B-4A5C-ACE2-B2F4C8083519}" presName="spaceBetweenRectangles" presStyleCnt="0"/>
      <dgm:spPr/>
    </dgm:pt>
    <dgm:pt modelId="{AB029245-A311-4DA1-A3BF-4E9292797B4F}" type="pres">
      <dgm:prSet presAssocID="{CBBA5451-8985-44C8-80EB-1A063908A5BF}" presName="parentLin" presStyleCnt="0"/>
      <dgm:spPr/>
    </dgm:pt>
    <dgm:pt modelId="{05B42BE6-4F0B-4B12-9F00-085578278C95}" type="pres">
      <dgm:prSet presAssocID="{CBBA5451-8985-44C8-80EB-1A063908A5B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35BE8EA4-B73B-4954-BF84-90AC62D0CA80}" type="pres">
      <dgm:prSet presAssocID="{CBBA5451-8985-44C8-80EB-1A063908A5B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E5C4D-C660-4B94-91A8-8E0E7F360AEE}" type="pres">
      <dgm:prSet presAssocID="{CBBA5451-8985-44C8-80EB-1A063908A5BF}" presName="negativeSpace" presStyleCnt="0"/>
      <dgm:spPr/>
    </dgm:pt>
    <dgm:pt modelId="{FA796819-85D4-4476-8314-2D59044ECE1F}" type="pres">
      <dgm:prSet presAssocID="{CBBA5451-8985-44C8-80EB-1A063908A5BF}" presName="childText" presStyleLbl="conFgAcc1" presStyleIdx="4" presStyleCnt="6">
        <dgm:presLayoutVars>
          <dgm:bulletEnabled val="1"/>
        </dgm:presLayoutVars>
      </dgm:prSet>
      <dgm:spPr/>
    </dgm:pt>
    <dgm:pt modelId="{1156CC31-151F-4075-89D8-0C19CCB7371E}" type="pres">
      <dgm:prSet presAssocID="{86F7149F-DEFF-4583-84F0-31F3BC8BEFE2}" presName="spaceBetweenRectangles" presStyleCnt="0"/>
      <dgm:spPr/>
    </dgm:pt>
    <dgm:pt modelId="{029C739D-6117-493D-9F00-DFF8E6B20747}" type="pres">
      <dgm:prSet presAssocID="{294D87B3-8FF4-4BA2-9EC7-5B55EE52934D}" presName="parentLin" presStyleCnt="0"/>
      <dgm:spPr/>
    </dgm:pt>
    <dgm:pt modelId="{15CC2EBD-870E-46EE-8EB6-F926C9A7F660}" type="pres">
      <dgm:prSet presAssocID="{294D87B3-8FF4-4BA2-9EC7-5B55EE52934D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CB7DA2CA-3C25-4631-896C-FCBB52D9DDB0}" type="pres">
      <dgm:prSet presAssocID="{294D87B3-8FF4-4BA2-9EC7-5B55EE52934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D38B3-5A54-4633-9732-5C42AC42D284}" type="pres">
      <dgm:prSet presAssocID="{294D87B3-8FF4-4BA2-9EC7-5B55EE52934D}" presName="negativeSpace" presStyleCnt="0"/>
      <dgm:spPr/>
    </dgm:pt>
    <dgm:pt modelId="{C01E2B3C-04DA-49DF-A38E-EBAE5698DD36}" type="pres">
      <dgm:prSet presAssocID="{294D87B3-8FF4-4BA2-9EC7-5B55EE52934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82D24BB-9E3E-46BE-865B-2A1941D587E2}" srcId="{6B550A1D-7059-45BF-8F32-522670DD4921}" destId="{332542F9-952F-407D-A97E-C381B3721107}" srcOrd="1" destOrd="0" parTransId="{3A91F494-1CE5-4D6B-925D-0B914F11AE2C}" sibTransId="{50417E1F-064F-4D70-94DC-730FCFAD8D52}"/>
    <dgm:cxn modelId="{0C517C7C-F335-4F71-8BCC-F60CCFFA6DFF}" type="presOf" srcId="{07712A14-75E1-488F-874E-DB257A4FA80E}" destId="{8D417377-A289-428B-ACD7-B61E7F6BE877}" srcOrd="0" destOrd="0" presId="urn:microsoft.com/office/officeart/2005/8/layout/list1"/>
    <dgm:cxn modelId="{990FE919-2900-467E-A714-D235F579415F}" srcId="{6B550A1D-7059-45BF-8F32-522670DD4921}" destId="{07712A14-75E1-488F-874E-DB257A4FA80E}" srcOrd="3" destOrd="0" parTransId="{D1D81BB0-E141-4ADC-A526-1FC5B31EA335}" sibTransId="{163A3884-E40B-4A5C-ACE2-B2F4C8083519}"/>
    <dgm:cxn modelId="{6A820090-CC0E-4BD9-938A-96DC918BCAA3}" type="presOf" srcId="{6B550A1D-7059-45BF-8F32-522670DD4921}" destId="{B4372EBC-2DBE-4F34-9205-7FA831C68B6C}" srcOrd="0" destOrd="0" presId="urn:microsoft.com/office/officeart/2005/8/layout/list1"/>
    <dgm:cxn modelId="{CB8E8F80-0E50-47CA-9887-6CFA5EFEECBB}" type="presOf" srcId="{332542F9-952F-407D-A97E-C381B3721107}" destId="{8D021C67-058F-4085-ACE8-7CDD6D8CAD32}" srcOrd="1" destOrd="0" presId="urn:microsoft.com/office/officeart/2005/8/layout/list1"/>
    <dgm:cxn modelId="{30B9770B-6B3A-4CB2-AE90-C561449F5896}" type="presOf" srcId="{723B20A6-A141-402F-9FA3-865C7B39237B}" destId="{9C35C19D-E7E9-4D9C-8485-11A2C751D93C}" srcOrd="1" destOrd="0" presId="urn:microsoft.com/office/officeart/2005/8/layout/list1"/>
    <dgm:cxn modelId="{310D62F0-C014-4EA1-BAC7-DA7AEC3CB2AE}" type="presOf" srcId="{294D87B3-8FF4-4BA2-9EC7-5B55EE52934D}" destId="{CB7DA2CA-3C25-4631-896C-FCBB52D9DDB0}" srcOrd="1" destOrd="0" presId="urn:microsoft.com/office/officeart/2005/8/layout/list1"/>
    <dgm:cxn modelId="{CF297C1F-F32A-48BF-A22B-9AB22F360606}" srcId="{6B550A1D-7059-45BF-8F32-522670DD4921}" destId="{294D87B3-8FF4-4BA2-9EC7-5B55EE52934D}" srcOrd="5" destOrd="0" parTransId="{ADC2B46E-D228-4111-9E14-4134828EF7E8}" sibTransId="{DF81967E-35E9-4D2B-8948-685BDDB010D8}"/>
    <dgm:cxn modelId="{F53A28BB-2E08-4C89-9190-4E2429B2453A}" type="presOf" srcId="{CBBA5451-8985-44C8-80EB-1A063908A5BF}" destId="{35BE8EA4-B73B-4954-BF84-90AC62D0CA80}" srcOrd="1" destOrd="0" presId="urn:microsoft.com/office/officeart/2005/8/layout/list1"/>
    <dgm:cxn modelId="{0D66EB58-4A1C-447A-90D4-76DA0AD3CFAB}" srcId="{6B550A1D-7059-45BF-8F32-522670DD4921}" destId="{723B20A6-A141-402F-9FA3-865C7B39237B}" srcOrd="2" destOrd="0" parTransId="{E8A6B517-BB06-4571-B985-50D43CF5813E}" sibTransId="{9DB6B8D3-770F-421C-AE23-4CD0626357E5}"/>
    <dgm:cxn modelId="{94546309-1F23-439A-95E1-F6C4BDA1F37F}" srcId="{6B550A1D-7059-45BF-8F32-522670DD4921}" destId="{57240E14-0EB2-49F8-9334-C0741982820B}" srcOrd="0" destOrd="0" parTransId="{781DD1E5-DA18-490A-A099-56068A0FA369}" sibTransId="{9511080A-3646-413B-A7D2-4EFF9FA54A6A}"/>
    <dgm:cxn modelId="{F4265201-5816-40EF-A772-7C6C9F540429}" srcId="{6B550A1D-7059-45BF-8F32-522670DD4921}" destId="{CBBA5451-8985-44C8-80EB-1A063908A5BF}" srcOrd="4" destOrd="0" parTransId="{201520DC-FB5C-412F-AEB7-5D947DB5FFAF}" sibTransId="{86F7149F-DEFF-4583-84F0-31F3BC8BEFE2}"/>
    <dgm:cxn modelId="{C9BE8612-74DC-4ED5-8CDB-E391947E74AC}" type="presOf" srcId="{57240E14-0EB2-49F8-9334-C0741982820B}" destId="{0E306B72-AA4F-49BD-AB26-3E75BE9AD2FF}" srcOrd="0" destOrd="0" presId="urn:microsoft.com/office/officeart/2005/8/layout/list1"/>
    <dgm:cxn modelId="{EBF505A3-0C9B-496C-902D-BAB37980F691}" type="presOf" srcId="{294D87B3-8FF4-4BA2-9EC7-5B55EE52934D}" destId="{15CC2EBD-870E-46EE-8EB6-F926C9A7F660}" srcOrd="0" destOrd="0" presId="urn:microsoft.com/office/officeart/2005/8/layout/list1"/>
    <dgm:cxn modelId="{CCD09A8F-6322-4958-B3A5-062E9A2161B7}" type="presOf" srcId="{07712A14-75E1-488F-874E-DB257A4FA80E}" destId="{8166E9C0-F87D-4977-9A82-24E70C4DEC8F}" srcOrd="1" destOrd="0" presId="urn:microsoft.com/office/officeart/2005/8/layout/list1"/>
    <dgm:cxn modelId="{67B8874B-2EBD-444C-B9AA-BB0F6D822590}" type="presOf" srcId="{723B20A6-A141-402F-9FA3-865C7B39237B}" destId="{FA02DF95-C37E-4EEB-8D2A-DE9F15C2AB73}" srcOrd="0" destOrd="0" presId="urn:microsoft.com/office/officeart/2005/8/layout/list1"/>
    <dgm:cxn modelId="{1F27345C-6CCE-47AA-A1E5-C5A71A473A29}" type="presOf" srcId="{57240E14-0EB2-49F8-9334-C0741982820B}" destId="{989193AA-D2C3-44EB-989A-301DC50381D7}" srcOrd="1" destOrd="0" presId="urn:microsoft.com/office/officeart/2005/8/layout/list1"/>
    <dgm:cxn modelId="{F9B6E594-6A01-460A-B242-10A0F0D1A4FE}" type="presOf" srcId="{332542F9-952F-407D-A97E-C381B3721107}" destId="{6F2469B7-6F6E-4E4B-A7B2-C6390CDB0F78}" srcOrd="0" destOrd="0" presId="urn:microsoft.com/office/officeart/2005/8/layout/list1"/>
    <dgm:cxn modelId="{9896B964-26B4-49EE-9B15-12FB2C762107}" type="presOf" srcId="{CBBA5451-8985-44C8-80EB-1A063908A5BF}" destId="{05B42BE6-4F0B-4B12-9F00-085578278C95}" srcOrd="0" destOrd="0" presId="urn:microsoft.com/office/officeart/2005/8/layout/list1"/>
    <dgm:cxn modelId="{A996AA28-EB47-439F-95BF-3A3E15F24A86}" type="presParOf" srcId="{B4372EBC-2DBE-4F34-9205-7FA831C68B6C}" destId="{70752EBA-69CA-48B6-AF69-D7CE9F1D22D8}" srcOrd="0" destOrd="0" presId="urn:microsoft.com/office/officeart/2005/8/layout/list1"/>
    <dgm:cxn modelId="{55C78148-3F15-421E-9ECD-B7B80366835F}" type="presParOf" srcId="{70752EBA-69CA-48B6-AF69-D7CE9F1D22D8}" destId="{0E306B72-AA4F-49BD-AB26-3E75BE9AD2FF}" srcOrd="0" destOrd="0" presId="urn:microsoft.com/office/officeart/2005/8/layout/list1"/>
    <dgm:cxn modelId="{C4F78F04-73EE-427B-BBAE-E9E802F68968}" type="presParOf" srcId="{70752EBA-69CA-48B6-AF69-D7CE9F1D22D8}" destId="{989193AA-D2C3-44EB-989A-301DC50381D7}" srcOrd="1" destOrd="0" presId="urn:microsoft.com/office/officeart/2005/8/layout/list1"/>
    <dgm:cxn modelId="{651C101A-9756-46B9-A895-B16E7C0F387B}" type="presParOf" srcId="{B4372EBC-2DBE-4F34-9205-7FA831C68B6C}" destId="{71B93E0C-1624-459A-A70A-1D07B2D615E1}" srcOrd="1" destOrd="0" presId="urn:microsoft.com/office/officeart/2005/8/layout/list1"/>
    <dgm:cxn modelId="{8CDF182E-AB37-400C-99F7-21DB845FFE23}" type="presParOf" srcId="{B4372EBC-2DBE-4F34-9205-7FA831C68B6C}" destId="{60D1F0FE-BE0A-4DD1-A9A6-7567BA93A385}" srcOrd="2" destOrd="0" presId="urn:microsoft.com/office/officeart/2005/8/layout/list1"/>
    <dgm:cxn modelId="{2620509D-4BF6-4FF6-B0BB-ED4CAFB1C7BD}" type="presParOf" srcId="{B4372EBC-2DBE-4F34-9205-7FA831C68B6C}" destId="{BB43D87C-88EF-4354-A05F-FE6C56B6FA6F}" srcOrd="3" destOrd="0" presId="urn:microsoft.com/office/officeart/2005/8/layout/list1"/>
    <dgm:cxn modelId="{E16437D3-01DB-458B-AF65-E9C92FBB7601}" type="presParOf" srcId="{B4372EBC-2DBE-4F34-9205-7FA831C68B6C}" destId="{4365A860-47A7-43F6-B42C-088798298765}" srcOrd="4" destOrd="0" presId="urn:microsoft.com/office/officeart/2005/8/layout/list1"/>
    <dgm:cxn modelId="{3456ACD6-9591-49A4-A40E-6789223EAC3C}" type="presParOf" srcId="{4365A860-47A7-43F6-B42C-088798298765}" destId="{6F2469B7-6F6E-4E4B-A7B2-C6390CDB0F78}" srcOrd="0" destOrd="0" presId="urn:microsoft.com/office/officeart/2005/8/layout/list1"/>
    <dgm:cxn modelId="{9CF5C66A-E402-4771-B89E-4578294595A1}" type="presParOf" srcId="{4365A860-47A7-43F6-B42C-088798298765}" destId="{8D021C67-058F-4085-ACE8-7CDD6D8CAD32}" srcOrd="1" destOrd="0" presId="urn:microsoft.com/office/officeart/2005/8/layout/list1"/>
    <dgm:cxn modelId="{F73CF969-888E-40D3-852C-3BAB0B7D389E}" type="presParOf" srcId="{B4372EBC-2DBE-4F34-9205-7FA831C68B6C}" destId="{47BCA0A3-025D-4CB2-9648-D1AA22C4CD1A}" srcOrd="5" destOrd="0" presId="urn:microsoft.com/office/officeart/2005/8/layout/list1"/>
    <dgm:cxn modelId="{E29C8EE3-218D-4B04-BE3F-B100D3BF4EA2}" type="presParOf" srcId="{B4372EBC-2DBE-4F34-9205-7FA831C68B6C}" destId="{620C4BD5-F354-449E-8910-335AE539B908}" srcOrd="6" destOrd="0" presId="urn:microsoft.com/office/officeart/2005/8/layout/list1"/>
    <dgm:cxn modelId="{92BC9D26-C446-4454-83E2-B18AE03F89C1}" type="presParOf" srcId="{B4372EBC-2DBE-4F34-9205-7FA831C68B6C}" destId="{8768CC04-BCC2-4981-9507-360F518D980B}" srcOrd="7" destOrd="0" presId="urn:microsoft.com/office/officeart/2005/8/layout/list1"/>
    <dgm:cxn modelId="{1D38C5A8-258A-4353-AB08-8DC8523A33BB}" type="presParOf" srcId="{B4372EBC-2DBE-4F34-9205-7FA831C68B6C}" destId="{72502D43-CD20-490E-A012-DEF6C3793EA4}" srcOrd="8" destOrd="0" presId="urn:microsoft.com/office/officeart/2005/8/layout/list1"/>
    <dgm:cxn modelId="{184C0535-AC40-4D78-8A5F-6F4679FF28ED}" type="presParOf" srcId="{72502D43-CD20-490E-A012-DEF6C3793EA4}" destId="{FA02DF95-C37E-4EEB-8D2A-DE9F15C2AB73}" srcOrd="0" destOrd="0" presId="urn:microsoft.com/office/officeart/2005/8/layout/list1"/>
    <dgm:cxn modelId="{19F55F96-7D7A-4C52-8E05-B5DA37ADDF68}" type="presParOf" srcId="{72502D43-CD20-490E-A012-DEF6C3793EA4}" destId="{9C35C19D-E7E9-4D9C-8485-11A2C751D93C}" srcOrd="1" destOrd="0" presId="urn:microsoft.com/office/officeart/2005/8/layout/list1"/>
    <dgm:cxn modelId="{FC6E37E5-C7F5-4B81-93B6-D0239821E109}" type="presParOf" srcId="{B4372EBC-2DBE-4F34-9205-7FA831C68B6C}" destId="{883F932F-9BC1-432D-A7A1-C2046EE9BFDE}" srcOrd="9" destOrd="0" presId="urn:microsoft.com/office/officeart/2005/8/layout/list1"/>
    <dgm:cxn modelId="{6A5514B9-898C-4C2D-A864-8888618FD307}" type="presParOf" srcId="{B4372EBC-2DBE-4F34-9205-7FA831C68B6C}" destId="{B7900DD8-C956-4231-BE23-D32899994902}" srcOrd="10" destOrd="0" presId="urn:microsoft.com/office/officeart/2005/8/layout/list1"/>
    <dgm:cxn modelId="{65F79FDE-C7FF-4D76-A6FE-B730F2E46CEC}" type="presParOf" srcId="{B4372EBC-2DBE-4F34-9205-7FA831C68B6C}" destId="{A65C91DA-B61B-4817-BE11-60E716FAA94A}" srcOrd="11" destOrd="0" presId="urn:microsoft.com/office/officeart/2005/8/layout/list1"/>
    <dgm:cxn modelId="{753C6751-914C-4814-B7C7-66860638E1D2}" type="presParOf" srcId="{B4372EBC-2DBE-4F34-9205-7FA831C68B6C}" destId="{3F296319-93B2-4C25-9D63-AE8601505E46}" srcOrd="12" destOrd="0" presId="urn:microsoft.com/office/officeart/2005/8/layout/list1"/>
    <dgm:cxn modelId="{61664289-BB35-4E4C-8FF1-DD99AA19C064}" type="presParOf" srcId="{3F296319-93B2-4C25-9D63-AE8601505E46}" destId="{8D417377-A289-428B-ACD7-B61E7F6BE877}" srcOrd="0" destOrd="0" presId="urn:microsoft.com/office/officeart/2005/8/layout/list1"/>
    <dgm:cxn modelId="{D3B4A30D-A92C-4CF9-93F0-9B1DD2EFB827}" type="presParOf" srcId="{3F296319-93B2-4C25-9D63-AE8601505E46}" destId="{8166E9C0-F87D-4977-9A82-24E70C4DEC8F}" srcOrd="1" destOrd="0" presId="urn:microsoft.com/office/officeart/2005/8/layout/list1"/>
    <dgm:cxn modelId="{70D23AF7-5DED-41B7-81D2-6CA97CBFC3CB}" type="presParOf" srcId="{B4372EBC-2DBE-4F34-9205-7FA831C68B6C}" destId="{989FE342-6A48-4DCC-81DC-28A00598C73E}" srcOrd="13" destOrd="0" presId="urn:microsoft.com/office/officeart/2005/8/layout/list1"/>
    <dgm:cxn modelId="{FD4BE146-4A43-4C3C-872D-F924C0AB7A32}" type="presParOf" srcId="{B4372EBC-2DBE-4F34-9205-7FA831C68B6C}" destId="{C4808849-DF90-4599-9956-756886F9E91B}" srcOrd="14" destOrd="0" presId="urn:microsoft.com/office/officeart/2005/8/layout/list1"/>
    <dgm:cxn modelId="{2AEA0F12-649F-4034-86DB-F023A1451E0D}" type="presParOf" srcId="{B4372EBC-2DBE-4F34-9205-7FA831C68B6C}" destId="{F883DADC-18A2-4224-A229-48CDFC8CBC09}" srcOrd="15" destOrd="0" presId="urn:microsoft.com/office/officeart/2005/8/layout/list1"/>
    <dgm:cxn modelId="{C72A5B89-EA0F-4EEF-B9EE-6542326CAFEA}" type="presParOf" srcId="{B4372EBC-2DBE-4F34-9205-7FA831C68B6C}" destId="{AB029245-A311-4DA1-A3BF-4E9292797B4F}" srcOrd="16" destOrd="0" presId="urn:microsoft.com/office/officeart/2005/8/layout/list1"/>
    <dgm:cxn modelId="{5F9C582E-E1DB-44A9-B0F1-D7D804FB2FDB}" type="presParOf" srcId="{AB029245-A311-4DA1-A3BF-4E9292797B4F}" destId="{05B42BE6-4F0B-4B12-9F00-085578278C95}" srcOrd="0" destOrd="0" presId="urn:microsoft.com/office/officeart/2005/8/layout/list1"/>
    <dgm:cxn modelId="{D9C0EE1C-8724-4359-B323-A3B1AF78527D}" type="presParOf" srcId="{AB029245-A311-4DA1-A3BF-4E9292797B4F}" destId="{35BE8EA4-B73B-4954-BF84-90AC62D0CA80}" srcOrd="1" destOrd="0" presId="urn:microsoft.com/office/officeart/2005/8/layout/list1"/>
    <dgm:cxn modelId="{A41C0668-462C-4EC6-917C-BB7BEADCFE85}" type="presParOf" srcId="{B4372EBC-2DBE-4F34-9205-7FA831C68B6C}" destId="{F19E5C4D-C660-4B94-91A8-8E0E7F360AEE}" srcOrd="17" destOrd="0" presId="urn:microsoft.com/office/officeart/2005/8/layout/list1"/>
    <dgm:cxn modelId="{E75533DE-A9B5-45CA-96EE-DA40D546FF49}" type="presParOf" srcId="{B4372EBC-2DBE-4F34-9205-7FA831C68B6C}" destId="{FA796819-85D4-4476-8314-2D59044ECE1F}" srcOrd="18" destOrd="0" presId="urn:microsoft.com/office/officeart/2005/8/layout/list1"/>
    <dgm:cxn modelId="{68A29160-A5D1-462B-ADB0-F7C78BD8EBEB}" type="presParOf" srcId="{B4372EBC-2DBE-4F34-9205-7FA831C68B6C}" destId="{1156CC31-151F-4075-89D8-0C19CCB7371E}" srcOrd="19" destOrd="0" presId="urn:microsoft.com/office/officeart/2005/8/layout/list1"/>
    <dgm:cxn modelId="{E81E337D-700B-4C95-8174-EF3E874B139F}" type="presParOf" srcId="{B4372EBC-2DBE-4F34-9205-7FA831C68B6C}" destId="{029C739D-6117-493D-9F00-DFF8E6B20747}" srcOrd="20" destOrd="0" presId="urn:microsoft.com/office/officeart/2005/8/layout/list1"/>
    <dgm:cxn modelId="{2F1AF4C3-53DB-4536-BF62-A90D5CCBC88E}" type="presParOf" srcId="{029C739D-6117-493D-9F00-DFF8E6B20747}" destId="{15CC2EBD-870E-46EE-8EB6-F926C9A7F660}" srcOrd="0" destOrd="0" presId="urn:microsoft.com/office/officeart/2005/8/layout/list1"/>
    <dgm:cxn modelId="{194B8E05-B6F1-4E00-AB11-45CDDC8AB426}" type="presParOf" srcId="{029C739D-6117-493D-9F00-DFF8E6B20747}" destId="{CB7DA2CA-3C25-4631-896C-FCBB52D9DDB0}" srcOrd="1" destOrd="0" presId="urn:microsoft.com/office/officeart/2005/8/layout/list1"/>
    <dgm:cxn modelId="{A5868CE0-2726-4B17-97A0-A5ADC4CD4367}" type="presParOf" srcId="{B4372EBC-2DBE-4F34-9205-7FA831C68B6C}" destId="{E91D38B3-5A54-4633-9732-5C42AC42D284}" srcOrd="21" destOrd="0" presId="urn:microsoft.com/office/officeart/2005/8/layout/list1"/>
    <dgm:cxn modelId="{20E954D2-EC63-4779-9F8F-DE7D6FD898B6}" type="presParOf" srcId="{B4372EBC-2DBE-4F34-9205-7FA831C68B6C}" destId="{C01E2B3C-04DA-49DF-A38E-EBAE5698DD3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908872-A9E9-4818-BCAF-38A038657FC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8E70A7-FFE5-4187-82C1-B217BBEE2524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Bookman Old Style" panose="02050604050505020204" pitchFamily="18" charset="0"/>
            </a:rPr>
            <a:t>Включить задания, связанные с корректировкой текстов </a:t>
          </a:r>
          <a:endParaRPr lang="ru-RU" sz="24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6764BA59-E4CA-459F-81FF-61D668F79718}" type="parTrans" cxnId="{3EE68922-0A4F-4AE7-84AB-F792BDAB54F9}">
      <dgm:prSet/>
      <dgm:spPr/>
      <dgm:t>
        <a:bodyPr/>
        <a:lstStyle/>
        <a:p>
          <a:endParaRPr lang="ru-RU" sz="2000"/>
        </a:p>
      </dgm:t>
    </dgm:pt>
    <dgm:pt modelId="{0923C904-7A9B-40A6-81F2-D14F20C86168}" type="sibTrans" cxnId="{3EE68922-0A4F-4AE7-84AB-F792BDAB54F9}">
      <dgm:prSet/>
      <dgm:spPr/>
      <dgm:t>
        <a:bodyPr/>
        <a:lstStyle/>
        <a:p>
          <a:endParaRPr lang="ru-RU" sz="2000"/>
        </a:p>
      </dgm:t>
    </dgm:pt>
    <dgm:pt modelId="{BE946D24-871F-4A00-BACA-BBBEB06FBF12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Bookman Old Style" panose="02050604050505020204" pitchFamily="18" charset="0"/>
            </a:rPr>
            <a:t>Добавить задания, приближенные к формату экзаменов (стилистика)</a:t>
          </a:r>
          <a:endParaRPr lang="ru-RU" sz="20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2BE78A8A-674A-4652-8CA9-BB750A5E6A8D}" type="parTrans" cxnId="{36F2E029-D841-453E-9578-D734D4ACD9F9}">
      <dgm:prSet/>
      <dgm:spPr/>
      <dgm:t>
        <a:bodyPr/>
        <a:lstStyle/>
        <a:p>
          <a:endParaRPr lang="ru-RU" sz="2000"/>
        </a:p>
      </dgm:t>
    </dgm:pt>
    <dgm:pt modelId="{50A03113-F685-4D91-A4C5-FBC4FDE526A8}" type="sibTrans" cxnId="{36F2E029-D841-453E-9578-D734D4ACD9F9}">
      <dgm:prSet/>
      <dgm:spPr/>
      <dgm:t>
        <a:bodyPr/>
        <a:lstStyle/>
        <a:p>
          <a:endParaRPr lang="ru-RU" sz="2000"/>
        </a:p>
      </dgm:t>
    </dgm:pt>
    <dgm:pt modelId="{5757FE3A-117E-449A-BA00-4C342DFE5313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Bookman Old Style" panose="02050604050505020204" pitchFamily="18" charset="0"/>
            </a:rPr>
            <a:t>Добавить задания, связанные с </a:t>
          </a:r>
          <a:r>
            <a:rPr lang="ru-RU" sz="2400" dirty="0" err="1" smtClean="0">
              <a:solidFill>
                <a:srgbClr val="002060"/>
              </a:solidFill>
              <a:latin typeface="Bookman Old Style" panose="02050604050505020204" pitchFamily="18" charset="0"/>
            </a:rPr>
            <a:t>аудированием</a:t>
          </a:r>
          <a:endParaRPr lang="ru-RU" sz="24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1AF241B0-1B8C-4FF8-A81A-28314B60F773}" type="parTrans" cxnId="{FE38DAB1-D1DC-45F1-AC84-304B93E787C9}">
      <dgm:prSet/>
      <dgm:spPr/>
      <dgm:t>
        <a:bodyPr/>
        <a:lstStyle/>
        <a:p>
          <a:endParaRPr lang="ru-RU" sz="2000"/>
        </a:p>
      </dgm:t>
    </dgm:pt>
    <dgm:pt modelId="{5DFA6ACE-AFC9-485A-A81C-F168180CBC6E}" type="sibTrans" cxnId="{FE38DAB1-D1DC-45F1-AC84-304B93E787C9}">
      <dgm:prSet/>
      <dgm:spPr/>
      <dgm:t>
        <a:bodyPr/>
        <a:lstStyle/>
        <a:p>
          <a:endParaRPr lang="ru-RU" sz="2000"/>
        </a:p>
      </dgm:t>
    </dgm:pt>
    <dgm:pt modelId="{8B2CBA1D-35EE-4A90-8B47-3DE67DAC48F7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Bookman Old Style" panose="02050604050505020204" pitchFamily="18" charset="0"/>
            </a:rPr>
            <a:t>Прикрепить задания с развернутым ответом учащихся</a:t>
          </a:r>
          <a:endParaRPr lang="ru-RU" sz="24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F3191AE5-1E03-429F-8C7B-A26BF22C4798}" type="parTrans" cxnId="{2431EC8C-394A-4B73-9221-6A670ACD3892}">
      <dgm:prSet/>
      <dgm:spPr/>
      <dgm:t>
        <a:bodyPr/>
        <a:lstStyle/>
        <a:p>
          <a:endParaRPr lang="ru-RU" sz="2000"/>
        </a:p>
      </dgm:t>
    </dgm:pt>
    <dgm:pt modelId="{BBA78139-4E53-4C60-9C5E-1054DED8692E}" type="sibTrans" cxnId="{2431EC8C-394A-4B73-9221-6A670ACD3892}">
      <dgm:prSet/>
      <dgm:spPr/>
      <dgm:t>
        <a:bodyPr/>
        <a:lstStyle/>
        <a:p>
          <a:endParaRPr lang="ru-RU" sz="2000"/>
        </a:p>
      </dgm:t>
    </dgm:pt>
    <dgm:pt modelId="{301B42B6-A226-4712-B3D0-7EA0D6675EC5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Bookman Old Style" panose="02050604050505020204" pitchFamily="18" charset="0"/>
            </a:rPr>
            <a:t>Обеспечить возможность выполнения учащимися заданий разного уровня (от простых к сложным)</a:t>
          </a:r>
          <a:endParaRPr lang="ru-RU" sz="180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AA539EC7-754A-4A6C-8DD4-FAE0766FB689}" type="parTrans" cxnId="{B2A1D87D-B4DB-492E-9AEF-2DF571CBD663}">
      <dgm:prSet/>
      <dgm:spPr/>
      <dgm:t>
        <a:bodyPr/>
        <a:lstStyle/>
        <a:p>
          <a:endParaRPr lang="ru-RU" sz="2000"/>
        </a:p>
      </dgm:t>
    </dgm:pt>
    <dgm:pt modelId="{9FB814B8-C039-4459-9699-F019B31CECF7}" type="sibTrans" cxnId="{B2A1D87D-B4DB-492E-9AEF-2DF571CBD663}">
      <dgm:prSet/>
      <dgm:spPr/>
      <dgm:t>
        <a:bodyPr/>
        <a:lstStyle/>
        <a:p>
          <a:endParaRPr lang="ru-RU" sz="2000"/>
        </a:p>
      </dgm:t>
    </dgm:pt>
    <dgm:pt modelId="{ED971B35-CCB5-44F6-BA6E-EBADF4BC2CDD}" type="pres">
      <dgm:prSet presAssocID="{EE908872-A9E9-4818-BCAF-38A038657F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51100B-3E3D-410E-8812-703C285A1FC8}" type="pres">
      <dgm:prSet presAssocID="{EA8E70A7-FFE5-4187-82C1-B217BBEE2524}" presName="parentLin" presStyleCnt="0"/>
      <dgm:spPr/>
    </dgm:pt>
    <dgm:pt modelId="{B317E123-F067-4235-AAD9-4A0F15B443CF}" type="pres">
      <dgm:prSet presAssocID="{EA8E70A7-FFE5-4187-82C1-B217BBEE252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7525FD0-1CA2-4F0C-8358-3FD9505B434C}" type="pres">
      <dgm:prSet presAssocID="{EA8E70A7-FFE5-4187-82C1-B217BBEE2524}" presName="parentText" presStyleLbl="node1" presStyleIdx="0" presStyleCnt="5" custScaleX="126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D7481-FF1C-4FF3-BAF2-ECAA72BDB529}" type="pres">
      <dgm:prSet presAssocID="{EA8E70A7-FFE5-4187-82C1-B217BBEE2524}" presName="negativeSpace" presStyleCnt="0"/>
      <dgm:spPr/>
    </dgm:pt>
    <dgm:pt modelId="{E3F28513-A763-4336-BCEE-1D5E5AD5A580}" type="pres">
      <dgm:prSet presAssocID="{EA8E70A7-FFE5-4187-82C1-B217BBEE2524}" presName="childText" presStyleLbl="conFgAcc1" presStyleIdx="0" presStyleCnt="5">
        <dgm:presLayoutVars>
          <dgm:bulletEnabled val="1"/>
        </dgm:presLayoutVars>
      </dgm:prSet>
      <dgm:spPr/>
    </dgm:pt>
    <dgm:pt modelId="{B84203D6-FA17-439F-91AE-545F485CEA32}" type="pres">
      <dgm:prSet presAssocID="{0923C904-7A9B-40A6-81F2-D14F20C86168}" presName="spaceBetweenRectangles" presStyleCnt="0"/>
      <dgm:spPr/>
    </dgm:pt>
    <dgm:pt modelId="{DD3FDCFD-02B0-4954-955D-D018822D3083}" type="pres">
      <dgm:prSet presAssocID="{BE946D24-871F-4A00-BACA-BBBEB06FBF12}" presName="parentLin" presStyleCnt="0"/>
      <dgm:spPr/>
    </dgm:pt>
    <dgm:pt modelId="{0F6992A7-64B4-4F20-9C04-2AE516C6CFAB}" type="pres">
      <dgm:prSet presAssocID="{BE946D24-871F-4A00-BACA-BBBEB06FBF1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E6FBFE1-4A80-42E1-91DB-E52C87880A62}" type="pres">
      <dgm:prSet presAssocID="{BE946D24-871F-4A00-BACA-BBBEB06FBF12}" presName="parentText" presStyleLbl="node1" presStyleIdx="1" presStyleCnt="5" custScaleX="126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2CD0E-B8E2-45F5-BD08-9B7BDE2B5966}" type="pres">
      <dgm:prSet presAssocID="{BE946D24-871F-4A00-BACA-BBBEB06FBF12}" presName="negativeSpace" presStyleCnt="0"/>
      <dgm:spPr/>
    </dgm:pt>
    <dgm:pt modelId="{3317221D-E811-410B-B7B9-918B7C154C08}" type="pres">
      <dgm:prSet presAssocID="{BE946D24-871F-4A00-BACA-BBBEB06FBF12}" presName="childText" presStyleLbl="conFgAcc1" presStyleIdx="1" presStyleCnt="5">
        <dgm:presLayoutVars>
          <dgm:bulletEnabled val="1"/>
        </dgm:presLayoutVars>
      </dgm:prSet>
      <dgm:spPr/>
    </dgm:pt>
    <dgm:pt modelId="{ED993974-3444-4800-9AB8-5C2DADD85E98}" type="pres">
      <dgm:prSet presAssocID="{50A03113-F685-4D91-A4C5-FBC4FDE526A8}" presName="spaceBetweenRectangles" presStyleCnt="0"/>
      <dgm:spPr/>
    </dgm:pt>
    <dgm:pt modelId="{2E3F85A0-FFC7-4501-A554-6972CDC6D919}" type="pres">
      <dgm:prSet presAssocID="{5757FE3A-117E-449A-BA00-4C342DFE5313}" presName="parentLin" presStyleCnt="0"/>
      <dgm:spPr/>
    </dgm:pt>
    <dgm:pt modelId="{903CA378-A819-4172-B108-E5FC00226D76}" type="pres">
      <dgm:prSet presAssocID="{5757FE3A-117E-449A-BA00-4C342DFE531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CE9DDC8E-FAA2-473A-8533-D12AB61F7F89}" type="pres">
      <dgm:prSet presAssocID="{5757FE3A-117E-449A-BA00-4C342DFE5313}" presName="parentText" presStyleLbl="node1" presStyleIdx="2" presStyleCnt="5" custScaleX="1262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098F6-EDB3-48EB-BF52-367860066BDD}" type="pres">
      <dgm:prSet presAssocID="{5757FE3A-117E-449A-BA00-4C342DFE5313}" presName="negativeSpace" presStyleCnt="0"/>
      <dgm:spPr/>
    </dgm:pt>
    <dgm:pt modelId="{D697F739-B5E8-4D36-8C12-647FEFBAD942}" type="pres">
      <dgm:prSet presAssocID="{5757FE3A-117E-449A-BA00-4C342DFE5313}" presName="childText" presStyleLbl="conFgAcc1" presStyleIdx="2" presStyleCnt="5">
        <dgm:presLayoutVars>
          <dgm:bulletEnabled val="1"/>
        </dgm:presLayoutVars>
      </dgm:prSet>
      <dgm:spPr/>
    </dgm:pt>
    <dgm:pt modelId="{8DCFD3F9-A013-4850-AE62-013717DFD31E}" type="pres">
      <dgm:prSet presAssocID="{5DFA6ACE-AFC9-485A-A81C-F168180CBC6E}" presName="spaceBetweenRectangles" presStyleCnt="0"/>
      <dgm:spPr/>
    </dgm:pt>
    <dgm:pt modelId="{641ED517-D5E3-4992-87EC-6B8EC131D2C1}" type="pres">
      <dgm:prSet presAssocID="{8B2CBA1D-35EE-4A90-8B47-3DE67DAC48F7}" presName="parentLin" presStyleCnt="0"/>
      <dgm:spPr/>
    </dgm:pt>
    <dgm:pt modelId="{F3B3F582-B98A-4091-8903-AB1F337EDD86}" type="pres">
      <dgm:prSet presAssocID="{8B2CBA1D-35EE-4A90-8B47-3DE67DAC48F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D329411B-E6ED-41F0-BF88-92EAF797CE1D}" type="pres">
      <dgm:prSet presAssocID="{8B2CBA1D-35EE-4A90-8B47-3DE67DAC48F7}" presName="parentText" presStyleLbl="node1" presStyleIdx="3" presStyleCnt="5" custScaleX="125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C4730-C3F5-4886-9F44-47A9658500F0}" type="pres">
      <dgm:prSet presAssocID="{8B2CBA1D-35EE-4A90-8B47-3DE67DAC48F7}" presName="negativeSpace" presStyleCnt="0"/>
      <dgm:spPr/>
    </dgm:pt>
    <dgm:pt modelId="{374ABB60-F76C-432F-AE20-2FB6752B9B0E}" type="pres">
      <dgm:prSet presAssocID="{8B2CBA1D-35EE-4A90-8B47-3DE67DAC48F7}" presName="childText" presStyleLbl="conFgAcc1" presStyleIdx="3" presStyleCnt="5">
        <dgm:presLayoutVars>
          <dgm:bulletEnabled val="1"/>
        </dgm:presLayoutVars>
      </dgm:prSet>
      <dgm:spPr/>
    </dgm:pt>
    <dgm:pt modelId="{63CB48F3-7405-49FB-AB7D-B44C0FAD67A0}" type="pres">
      <dgm:prSet presAssocID="{BBA78139-4E53-4C60-9C5E-1054DED8692E}" presName="spaceBetweenRectangles" presStyleCnt="0"/>
      <dgm:spPr/>
    </dgm:pt>
    <dgm:pt modelId="{6D143CBE-D8C3-466F-8EF7-1AA17BD2C06E}" type="pres">
      <dgm:prSet presAssocID="{301B42B6-A226-4712-B3D0-7EA0D6675EC5}" presName="parentLin" presStyleCnt="0"/>
      <dgm:spPr/>
    </dgm:pt>
    <dgm:pt modelId="{C829DF5C-5FF4-46DC-B8CB-B3FD61E63F0A}" type="pres">
      <dgm:prSet presAssocID="{301B42B6-A226-4712-B3D0-7EA0D6675EC5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B1F0CF98-B4B6-4351-B267-DCA598D70D10}" type="pres">
      <dgm:prSet presAssocID="{301B42B6-A226-4712-B3D0-7EA0D6675EC5}" presName="parentText" presStyleLbl="node1" presStyleIdx="4" presStyleCnt="5" custScaleX="1263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ED498-6EC0-440E-8604-4846252258FB}" type="pres">
      <dgm:prSet presAssocID="{301B42B6-A226-4712-B3D0-7EA0D6675EC5}" presName="negativeSpace" presStyleCnt="0"/>
      <dgm:spPr/>
    </dgm:pt>
    <dgm:pt modelId="{63DEFB09-4A52-4F19-B2FD-64183A45BBE9}" type="pres">
      <dgm:prSet presAssocID="{301B42B6-A226-4712-B3D0-7EA0D6675EC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052F572-20F3-4E57-BA39-BB242A4A7BCD}" type="presOf" srcId="{301B42B6-A226-4712-B3D0-7EA0D6675EC5}" destId="{B1F0CF98-B4B6-4351-B267-DCA598D70D10}" srcOrd="1" destOrd="0" presId="urn:microsoft.com/office/officeart/2005/8/layout/list1"/>
    <dgm:cxn modelId="{6416E724-6701-4B0C-B252-47B78FBA5ABA}" type="presOf" srcId="{5757FE3A-117E-449A-BA00-4C342DFE5313}" destId="{903CA378-A819-4172-B108-E5FC00226D76}" srcOrd="0" destOrd="0" presId="urn:microsoft.com/office/officeart/2005/8/layout/list1"/>
    <dgm:cxn modelId="{0A2A0975-1A02-4C6F-9EDA-A4D3FE57A3E2}" type="presOf" srcId="{BE946D24-871F-4A00-BACA-BBBEB06FBF12}" destId="{0E6FBFE1-4A80-42E1-91DB-E52C87880A62}" srcOrd="1" destOrd="0" presId="urn:microsoft.com/office/officeart/2005/8/layout/list1"/>
    <dgm:cxn modelId="{DC5D580B-4F08-4E53-A0BB-B1D25D664004}" type="presOf" srcId="{8B2CBA1D-35EE-4A90-8B47-3DE67DAC48F7}" destId="{F3B3F582-B98A-4091-8903-AB1F337EDD86}" srcOrd="0" destOrd="0" presId="urn:microsoft.com/office/officeart/2005/8/layout/list1"/>
    <dgm:cxn modelId="{335CC3BD-BB15-4996-BFE4-68CE665A3698}" type="presOf" srcId="{BE946D24-871F-4A00-BACA-BBBEB06FBF12}" destId="{0F6992A7-64B4-4F20-9C04-2AE516C6CFAB}" srcOrd="0" destOrd="0" presId="urn:microsoft.com/office/officeart/2005/8/layout/list1"/>
    <dgm:cxn modelId="{F47FB285-6309-4B4E-B9E8-13CFC09FEAA0}" type="presOf" srcId="{EE908872-A9E9-4818-BCAF-38A038657FC4}" destId="{ED971B35-CCB5-44F6-BA6E-EBADF4BC2CDD}" srcOrd="0" destOrd="0" presId="urn:microsoft.com/office/officeart/2005/8/layout/list1"/>
    <dgm:cxn modelId="{2431EC8C-394A-4B73-9221-6A670ACD3892}" srcId="{EE908872-A9E9-4818-BCAF-38A038657FC4}" destId="{8B2CBA1D-35EE-4A90-8B47-3DE67DAC48F7}" srcOrd="3" destOrd="0" parTransId="{F3191AE5-1E03-429F-8C7B-A26BF22C4798}" sibTransId="{BBA78139-4E53-4C60-9C5E-1054DED8692E}"/>
    <dgm:cxn modelId="{FE38DAB1-D1DC-45F1-AC84-304B93E787C9}" srcId="{EE908872-A9E9-4818-BCAF-38A038657FC4}" destId="{5757FE3A-117E-449A-BA00-4C342DFE5313}" srcOrd="2" destOrd="0" parTransId="{1AF241B0-1B8C-4FF8-A81A-28314B60F773}" sibTransId="{5DFA6ACE-AFC9-485A-A81C-F168180CBC6E}"/>
    <dgm:cxn modelId="{36F2E029-D841-453E-9578-D734D4ACD9F9}" srcId="{EE908872-A9E9-4818-BCAF-38A038657FC4}" destId="{BE946D24-871F-4A00-BACA-BBBEB06FBF12}" srcOrd="1" destOrd="0" parTransId="{2BE78A8A-674A-4652-8CA9-BB750A5E6A8D}" sibTransId="{50A03113-F685-4D91-A4C5-FBC4FDE526A8}"/>
    <dgm:cxn modelId="{904F753B-21A7-45D6-802B-469ABAC26E08}" type="presOf" srcId="{EA8E70A7-FFE5-4187-82C1-B217BBEE2524}" destId="{B317E123-F067-4235-AAD9-4A0F15B443CF}" srcOrd="0" destOrd="0" presId="urn:microsoft.com/office/officeart/2005/8/layout/list1"/>
    <dgm:cxn modelId="{C667340C-6125-4635-9FB7-9C6D2E5F4B6F}" type="presOf" srcId="{301B42B6-A226-4712-B3D0-7EA0D6675EC5}" destId="{C829DF5C-5FF4-46DC-B8CB-B3FD61E63F0A}" srcOrd="0" destOrd="0" presId="urn:microsoft.com/office/officeart/2005/8/layout/list1"/>
    <dgm:cxn modelId="{15FB011D-1F3B-40DA-941B-7D03DD9502BC}" type="presOf" srcId="{EA8E70A7-FFE5-4187-82C1-B217BBEE2524}" destId="{B7525FD0-1CA2-4F0C-8358-3FD9505B434C}" srcOrd="1" destOrd="0" presId="urn:microsoft.com/office/officeart/2005/8/layout/list1"/>
    <dgm:cxn modelId="{F628FD88-B73C-4A6D-AD1A-B54DA4168A41}" type="presOf" srcId="{8B2CBA1D-35EE-4A90-8B47-3DE67DAC48F7}" destId="{D329411B-E6ED-41F0-BF88-92EAF797CE1D}" srcOrd="1" destOrd="0" presId="urn:microsoft.com/office/officeart/2005/8/layout/list1"/>
    <dgm:cxn modelId="{B2A1D87D-B4DB-492E-9AEF-2DF571CBD663}" srcId="{EE908872-A9E9-4818-BCAF-38A038657FC4}" destId="{301B42B6-A226-4712-B3D0-7EA0D6675EC5}" srcOrd="4" destOrd="0" parTransId="{AA539EC7-754A-4A6C-8DD4-FAE0766FB689}" sibTransId="{9FB814B8-C039-4459-9699-F019B31CECF7}"/>
    <dgm:cxn modelId="{3EE68922-0A4F-4AE7-84AB-F792BDAB54F9}" srcId="{EE908872-A9E9-4818-BCAF-38A038657FC4}" destId="{EA8E70A7-FFE5-4187-82C1-B217BBEE2524}" srcOrd="0" destOrd="0" parTransId="{6764BA59-E4CA-459F-81FF-61D668F79718}" sibTransId="{0923C904-7A9B-40A6-81F2-D14F20C86168}"/>
    <dgm:cxn modelId="{B999D0AB-4371-4F3E-87DA-8DC7CBDE9747}" type="presOf" srcId="{5757FE3A-117E-449A-BA00-4C342DFE5313}" destId="{CE9DDC8E-FAA2-473A-8533-D12AB61F7F89}" srcOrd="1" destOrd="0" presId="urn:microsoft.com/office/officeart/2005/8/layout/list1"/>
    <dgm:cxn modelId="{4D401AEB-42E6-45EA-ABAD-7C48F2A6AEFF}" type="presParOf" srcId="{ED971B35-CCB5-44F6-BA6E-EBADF4BC2CDD}" destId="{0651100B-3E3D-410E-8812-703C285A1FC8}" srcOrd="0" destOrd="0" presId="urn:microsoft.com/office/officeart/2005/8/layout/list1"/>
    <dgm:cxn modelId="{973D8B55-8CF0-4332-8475-7FDF568EE5C9}" type="presParOf" srcId="{0651100B-3E3D-410E-8812-703C285A1FC8}" destId="{B317E123-F067-4235-AAD9-4A0F15B443CF}" srcOrd="0" destOrd="0" presId="urn:microsoft.com/office/officeart/2005/8/layout/list1"/>
    <dgm:cxn modelId="{B9C5DB75-CFCC-4B77-B25B-48271BABF38E}" type="presParOf" srcId="{0651100B-3E3D-410E-8812-703C285A1FC8}" destId="{B7525FD0-1CA2-4F0C-8358-3FD9505B434C}" srcOrd="1" destOrd="0" presId="urn:microsoft.com/office/officeart/2005/8/layout/list1"/>
    <dgm:cxn modelId="{A1039892-679F-48D2-B363-354F295C63A2}" type="presParOf" srcId="{ED971B35-CCB5-44F6-BA6E-EBADF4BC2CDD}" destId="{AE3D7481-FF1C-4FF3-BAF2-ECAA72BDB529}" srcOrd="1" destOrd="0" presId="urn:microsoft.com/office/officeart/2005/8/layout/list1"/>
    <dgm:cxn modelId="{4996E7DF-CE2B-4411-BBF7-06008F652159}" type="presParOf" srcId="{ED971B35-CCB5-44F6-BA6E-EBADF4BC2CDD}" destId="{E3F28513-A763-4336-BCEE-1D5E5AD5A580}" srcOrd="2" destOrd="0" presId="urn:microsoft.com/office/officeart/2005/8/layout/list1"/>
    <dgm:cxn modelId="{885C72A9-DC7C-4206-BDBB-D8F85DBB1E62}" type="presParOf" srcId="{ED971B35-CCB5-44F6-BA6E-EBADF4BC2CDD}" destId="{B84203D6-FA17-439F-91AE-545F485CEA32}" srcOrd="3" destOrd="0" presId="urn:microsoft.com/office/officeart/2005/8/layout/list1"/>
    <dgm:cxn modelId="{257E49FD-B2E8-4A3D-BC1C-824BCFE56B07}" type="presParOf" srcId="{ED971B35-CCB5-44F6-BA6E-EBADF4BC2CDD}" destId="{DD3FDCFD-02B0-4954-955D-D018822D3083}" srcOrd="4" destOrd="0" presId="urn:microsoft.com/office/officeart/2005/8/layout/list1"/>
    <dgm:cxn modelId="{2C914638-5D18-45D3-823A-1B491DDF973F}" type="presParOf" srcId="{DD3FDCFD-02B0-4954-955D-D018822D3083}" destId="{0F6992A7-64B4-4F20-9C04-2AE516C6CFAB}" srcOrd="0" destOrd="0" presId="urn:microsoft.com/office/officeart/2005/8/layout/list1"/>
    <dgm:cxn modelId="{368B593A-4FE9-43ED-BD0A-818E680D1E0C}" type="presParOf" srcId="{DD3FDCFD-02B0-4954-955D-D018822D3083}" destId="{0E6FBFE1-4A80-42E1-91DB-E52C87880A62}" srcOrd="1" destOrd="0" presId="urn:microsoft.com/office/officeart/2005/8/layout/list1"/>
    <dgm:cxn modelId="{E58AD292-56D0-4684-AB52-7FC022503A55}" type="presParOf" srcId="{ED971B35-CCB5-44F6-BA6E-EBADF4BC2CDD}" destId="{3662CD0E-B8E2-45F5-BD08-9B7BDE2B5966}" srcOrd="5" destOrd="0" presId="urn:microsoft.com/office/officeart/2005/8/layout/list1"/>
    <dgm:cxn modelId="{137026D5-F065-42E0-874E-E158AB7920D2}" type="presParOf" srcId="{ED971B35-CCB5-44F6-BA6E-EBADF4BC2CDD}" destId="{3317221D-E811-410B-B7B9-918B7C154C08}" srcOrd="6" destOrd="0" presId="urn:microsoft.com/office/officeart/2005/8/layout/list1"/>
    <dgm:cxn modelId="{504D33FD-526C-47B2-BE00-BD70564FA62B}" type="presParOf" srcId="{ED971B35-CCB5-44F6-BA6E-EBADF4BC2CDD}" destId="{ED993974-3444-4800-9AB8-5C2DADD85E98}" srcOrd="7" destOrd="0" presId="urn:microsoft.com/office/officeart/2005/8/layout/list1"/>
    <dgm:cxn modelId="{CB3B50E6-8FD1-4F79-80B6-125B3699B767}" type="presParOf" srcId="{ED971B35-CCB5-44F6-BA6E-EBADF4BC2CDD}" destId="{2E3F85A0-FFC7-4501-A554-6972CDC6D919}" srcOrd="8" destOrd="0" presId="urn:microsoft.com/office/officeart/2005/8/layout/list1"/>
    <dgm:cxn modelId="{7BC039E8-A19C-4110-B3F8-38174D33039E}" type="presParOf" srcId="{2E3F85A0-FFC7-4501-A554-6972CDC6D919}" destId="{903CA378-A819-4172-B108-E5FC00226D76}" srcOrd="0" destOrd="0" presId="urn:microsoft.com/office/officeart/2005/8/layout/list1"/>
    <dgm:cxn modelId="{5C9DB1DB-18D9-43FD-B268-C9034972B80C}" type="presParOf" srcId="{2E3F85A0-FFC7-4501-A554-6972CDC6D919}" destId="{CE9DDC8E-FAA2-473A-8533-D12AB61F7F89}" srcOrd="1" destOrd="0" presId="urn:microsoft.com/office/officeart/2005/8/layout/list1"/>
    <dgm:cxn modelId="{58F51A7D-43DC-4E4C-A053-037D6E38A4D7}" type="presParOf" srcId="{ED971B35-CCB5-44F6-BA6E-EBADF4BC2CDD}" destId="{B59098F6-EDB3-48EB-BF52-367860066BDD}" srcOrd="9" destOrd="0" presId="urn:microsoft.com/office/officeart/2005/8/layout/list1"/>
    <dgm:cxn modelId="{D53BFC0E-C31C-48CE-8A08-3EB5F2153AF5}" type="presParOf" srcId="{ED971B35-CCB5-44F6-BA6E-EBADF4BC2CDD}" destId="{D697F739-B5E8-4D36-8C12-647FEFBAD942}" srcOrd="10" destOrd="0" presId="urn:microsoft.com/office/officeart/2005/8/layout/list1"/>
    <dgm:cxn modelId="{811512E0-7D97-449C-8B30-B5BB4ED0E161}" type="presParOf" srcId="{ED971B35-CCB5-44F6-BA6E-EBADF4BC2CDD}" destId="{8DCFD3F9-A013-4850-AE62-013717DFD31E}" srcOrd="11" destOrd="0" presId="urn:microsoft.com/office/officeart/2005/8/layout/list1"/>
    <dgm:cxn modelId="{1009852A-5D61-4A3D-BCD8-82D326C297E7}" type="presParOf" srcId="{ED971B35-CCB5-44F6-BA6E-EBADF4BC2CDD}" destId="{641ED517-D5E3-4992-87EC-6B8EC131D2C1}" srcOrd="12" destOrd="0" presId="urn:microsoft.com/office/officeart/2005/8/layout/list1"/>
    <dgm:cxn modelId="{2B79AD60-B4A9-40B9-AE49-9F36E5730320}" type="presParOf" srcId="{641ED517-D5E3-4992-87EC-6B8EC131D2C1}" destId="{F3B3F582-B98A-4091-8903-AB1F337EDD86}" srcOrd="0" destOrd="0" presId="urn:microsoft.com/office/officeart/2005/8/layout/list1"/>
    <dgm:cxn modelId="{7FD0D860-95F5-4730-8465-FE9FAD6D4B80}" type="presParOf" srcId="{641ED517-D5E3-4992-87EC-6B8EC131D2C1}" destId="{D329411B-E6ED-41F0-BF88-92EAF797CE1D}" srcOrd="1" destOrd="0" presId="urn:microsoft.com/office/officeart/2005/8/layout/list1"/>
    <dgm:cxn modelId="{8259C35A-27A0-4B30-A563-C4DDB1E2AE6F}" type="presParOf" srcId="{ED971B35-CCB5-44F6-BA6E-EBADF4BC2CDD}" destId="{31AC4730-C3F5-4886-9F44-47A9658500F0}" srcOrd="13" destOrd="0" presId="urn:microsoft.com/office/officeart/2005/8/layout/list1"/>
    <dgm:cxn modelId="{4F15AEF2-496D-44F4-9ABB-F16F23D58465}" type="presParOf" srcId="{ED971B35-CCB5-44F6-BA6E-EBADF4BC2CDD}" destId="{374ABB60-F76C-432F-AE20-2FB6752B9B0E}" srcOrd="14" destOrd="0" presId="urn:microsoft.com/office/officeart/2005/8/layout/list1"/>
    <dgm:cxn modelId="{23F88619-5DE8-4ACF-BAA6-B580AA75F8F7}" type="presParOf" srcId="{ED971B35-CCB5-44F6-BA6E-EBADF4BC2CDD}" destId="{63CB48F3-7405-49FB-AB7D-B44C0FAD67A0}" srcOrd="15" destOrd="0" presId="urn:microsoft.com/office/officeart/2005/8/layout/list1"/>
    <dgm:cxn modelId="{81FD05E5-6963-477D-8648-A610EEE8D03F}" type="presParOf" srcId="{ED971B35-CCB5-44F6-BA6E-EBADF4BC2CDD}" destId="{6D143CBE-D8C3-466F-8EF7-1AA17BD2C06E}" srcOrd="16" destOrd="0" presId="urn:microsoft.com/office/officeart/2005/8/layout/list1"/>
    <dgm:cxn modelId="{33DDD27E-229D-42A6-B306-1A728D54D69D}" type="presParOf" srcId="{6D143CBE-D8C3-466F-8EF7-1AA17BD2C06E}" destId="{C829DF5C-5FF4-46DC-B8CB-B3FD61E63F0A}" srcOrd="0" destOrd="0" presId="urn:microsoft.com/office/officeart/2005/8/layout/list1"/>
    <dgm:cxn modelId="{D3EF4B25-C6AC-47C3-BA50-61A0B70F5275}" type="presParOf" srcId="{6D143CBE-D8C3-466F-8EF7-1AA17BD2C06E}" destId="{B1F0CF98-B4B6-4351-B267-DCA598D70D10}" srcOrd="1" destOrd="0" presId="urn:microsoft.com/office/officeart/2005/8/layout/list1"/>
    <dgm:cxn modelId="{26ED2A02-7AC8-4724-A0B7-DE87ED477B04}" type="presParOf" srcId="{ED971B35-CCB5-44F6-BA6E-EBADF4BC2CDD}" destId="{F3DED498-6EC0-440E-8604-4846252258FB}" srcOrd="17" destOrd="0" presId="urn:microsoft.com/office/officeart/2005/8/layout/list1"/>
    <dgm:cxn modelId="{C0FE1039-1C02-4C79-8F0C-3D7014955C7A}" type="presParOf" srcId="{ED971B35-CCB5-44F6-BA6E-EBADF4BC2CDD}" destId="{63DEFB09-4A52-4F19-B2FD-64183A45BBE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38884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Публицистический стиль речи как способ воздействия на общество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8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7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78" y="1421994"/>
            <a:ext cx="7929221" cy="4704169"/>
          </a:xfrm>
        </p:spPr>
      </p:pic>
    </p:spTree>
    <p:extLst>
      <p:ext uri="{BB962C8B-B14F-4D97-AF65-F5344CB8AC3E}">
        <p14:creationId xmlns:p14="http://schemas.microsoft.com/office/powerpoint/2010/main" val="221177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Достоинства использования платформы РЭШ на уроке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056035"/>
              </p:ext>
            </p:extLst>
          </p:nvPr>
        </p:nvGraphicFramePr>
        <p:xfrm>
          <a:off x="508000" y="1579418"/>
          <a:ext cx="8178800" cy="5278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Мои рекомендации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903169"/>
              </p:ext>
            </p:extLst>
          </p:nvPr>
        </p:nvGraphicFramePr>
        <p:xfrm>
          <a:off x="457200" y="1124744"/>
          <a:ext cx="85792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14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Спасибо за внимание!</a:t>
            </a:r>
            <a:endParaRPr lang="ru-RU" sz="66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1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Обоснование выбора темы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Bookman Old Style" panose="02050604050505020204" pitchFamily="18" charset="0"/>
              </a:rPr>
              <a:t>1. Разнообразие тематики текстов публицистического стиля позволяет реализовать воспитательную направленность на каждом уроке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2. Изменения </a:t>
            </a:r>
            <a:r>
              <a:rPr lang="ru-RU" dirty="0" smtClean="0">
                <a:latin typeface="Bookman Old Style" panose="02050604050505020204" pitchFamily="18" charset="0"/>
              </a:rPr>
              <a:t>в ЕГЭ (добавление заданий, связанных со стилистикой).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3. Выполнение </a:t>
            </a:r>
            <a:r>
              <a:rPr lang="ru-RU" dirty="0" smtClean="0">
                <a:latin typeface="Bookman Old Style" panose="02050604050505020204" pitchFamily="18" charset="0"/>
              </a:rPr>
              <a:t>7, 8 заданий в ОГЭ по русскому языку.</a:t>
            </a:r>
          </a:p>
          <a:p>
            <a:pPr marL="514350" indent="-514350">
              <a:buAutoNum type="arabicPeriod"/>
            </a:pP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Анализ выполнения заданий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268760"/>
            <a:ext cx="6325315" cy="3019474"/>
          </a:xfrm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8168013"/>
              </p:ext>
            </p:extLst>
          </p:nvPr>
        </p:nvGraphicFramePr>
        <p:xfrm>
          <a:off x="877859" y="4149724"/>
          <a:ext cx="7438557" cy="2591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13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4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192688" cy="2808312"/>
          </a:xfr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9789537"/>
              </p:ext>
            </p:extLst>
          </p:nvPr>
        </p:nvGraphicFramePr>
        <p:xfrm>
          <a:off x="4546600" y="38608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615087"/>
              </p:ext>
            </p:extLst>
          </p:nvPr>
        </p:nvGraphicFramePr>
        <p:xfrm>
          <a:off x="877859" y="4149724"/>
          <a:ext cx="7438557" cy="2591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908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6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96752"/>
            <a:ext cx="5266928" cy="3555333"/>
          </a:xfrm>
        </p:spPr>
      </p:pic>
      <p:graphicFrame>
        <p:nvGraphicFramePr>
          <p:cNvPr id="6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6861165"/>
              </p:ext>
            </p:extLst>
          </p:nvPr>
        </p:nvGraphicFramePr>
        <p:xfrm>
          <a:off x="899592" y="4437112"/>
          <a:ext cx="4038600" cy="2193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89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8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7638"/>
            <a:ext cx="6264696" cy="3523530"/>
          </a:xfrm>
        </p:spPr>
      </p:pic>
      <p:graphicFrame>
        <p:nvGraphicFramePr>
          <p:cNvPr id="6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0320809"/>
              </p:ext>
            </p:extLst>
          </p:nvPr>
        </p:nvGraphicFramePr>
        <p:xfrm>
          <a:off x="-26818" y="4149080"/>
          <a:ext cx="5184576" cy="255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61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1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8" y="1417638"/>
            <a:ext cx="8334244" cy="4793666"/>
          </a:xfrm>
        </p:spPr>
      </p:pic>
    </p:spTree>
    <p:extLst>
      <p:ext uri="{BB962C8B-B14F-4D97-AF65-F5344CB8AC3E}">
        <p14:creationId xmlns:p14="http://schemas.microsoft.com/office/powerpoint/2010/main" val="234510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90" y="1556792"/>
            <a:ext cx="8713734" cy="4680520"/>
          </a:xfrm>
        </p:spPr>
      </p:pic>
    </p:spTree>
    <p:extLst>
      <p:ext uri="{BB962C8B-B14F-4D97-AF65-F5344CB8AC3E}">
        <p14:creationId xmlns:p14="http://schemas.microsoft.com/office/powerpoint/2010/main" val="70195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Задание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5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59" y="1700808"/>
            <a:ext cx="8743081" cy="4620892"/>
          </a:xfrm>
        </p:spPr>
      </p:pic>
    </p:spTree>
    <p:extLst>
      <p:ext uri="{BB962C8B-B14F-4D97-AF65-F5344CB8AC3E}">
        <p14:creationId xmlns:p14="http://schemas.microsoft.com/office/powerpoint/2010/main" val="2397963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182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Публицистический стиль речи как способ воздействия на общество</vt:lpstr>
      <vt:lpstr>Обоснование выбора темы</vt:lpstr>
      <vt:lpstr>Анализ выполнения заданий</vt:lpstr>
      <vt:lpstr>Задание 4</vt:lpstr>
      <vt:lpstr>Задание 6</vt:lpstr>
      <vt:lpstr>Задание 8</vt:lpstr>
      <vt:lpstr>Задание 1</vt:lpstr>
      <vt:lpstr>Задание 2</vt:lpstr>
      <vt:lpstr>Задание 5</vt:lpstr>
      <vt:lpstr>Задание 7</vt:lpstr>
      <vt:lpstr>Достоинства использования платформы РЭШ на уроке</vt:lpstr>
      <vt:lpstr>Мои рекомендации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Публицистический стиль речи как способ воздействия на общество</dc:title>
  <dc:creator>1</dc:creator>
  <cp:lastModifiedBy>1</cp:lastModifiedBy>
  <cp:revision>13</cp:revision>
  <dcterms:created xsi:type="dcterms:W3CDTF">2021-10-20T07:46:43Z</dcterms:created>
  <dcterms:modified xsi:type="dcterms:W3CDTF">2021-10-21T07:46:03Z</dcterms:modified>
</cp:coreProperties>
</file>