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92" r:id="rId2"/>
  </p:sldMasterIdLst>
  <p:handoutMasterIdLst>
    <p:handoutMasterId r:id="rId28"/>
  </p:handoutMasterIdLst>
  <p:sldIdLst>
    <p:sldId id="271" r:id="rId3"/>
    <p:sldId id="256" r:id="rId4"/>
    <p:sldId id="257" r:id="rId5"/>
    <p:sldId id="258" r:id="rId6"/>
    <p:sldId id="259" r:id="rId7"/>
    <p:sldId id="261" r:id="rId8"/>
    <p:sldId id="260" r:id="rId9"/>
    <p:sldId id="262" r:id="rId10"/>
    <p:sldId id="263" r:id="rId11"/>
    <p:sldId id="264" r:id="rId12"/>
    <p:sldId id="265" r:id="rId13"/>
    <p:sldId id="266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6D6D16-862A-4F67-9168-158283EF540C}" type="datetimeFigureOut">
              <a:rPr lang="ru-RU" smtClean="0"/>
              <a:t>21.09.2021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0F2143-969B-4DEA-81E5-6003DBD9D47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F39A1-5CC8-425C-BB7D-F31BC119272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58A8-B2B9-41C4-B04C-84EBADA5308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77927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F39A1-5CC8-425C-BB7D-F31BC119272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58A8-B2B9-41C4-B04C-84EBADA5308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74033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F39A1-5CC8-425C-BB7D-F31BC119272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58A8-B2B9-41C4-B04C-84EBADA5308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466515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F39A1-5CC8-425C-BB7D-F31BC119272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58A8-B2B9-41C4-B04C-84EBADA5308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887666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57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82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F39A1-5CC8-425C-BB7D-F31BC119272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58A8-B2B9-41C4-B04C-84EBADA5308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38832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F39A1-5CC8-425C-BB7D-F31BC119272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58A8-B2B9-41C4-B04C-84EBADA5308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89413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F39A1-5CC8-425C-BB7D-F31BC119272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58A8-B2B9-41C4-B04C-84EBADA5308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19035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F39A1-5CC8-425C-BB7D-F31BC119272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58A8-B2B9-41C4-B04C-84EBADA5308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09114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F39A1-5CC8-425C-BB7D-F31BC119272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58A8-B2B9-41C4-B04C-84EBADA5308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52385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44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F39A1-5CC8-425C-BB7D-F31BC119272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58A8-B2B9-41C4-B04C-84EBADA5308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1729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44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F39A1-5CC8-425C-BB7D-F31BC119272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58A8-B2B9-41C4-B04C-84EBADA5308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86574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4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6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F39A1-5CC8-425C-BB7D-F31BC119272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69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6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358A8-B2B9-41C4-B04C-84EBADA5308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00154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4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F39A1-5CC8-425C-BB7D-F31BC119272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358A8-B2B9-41C4-B04C-84EBADA5308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4.bp.blogspot.com/-hsq-3CZaNLc/VzfDrnm0kaI/AAAAAAAAB8E/-bUNh-LsX1MoZuFCW4CFpUk9co0qTNwFACLcB/s1600/desain%2Bbackground%2Bwallpaper%2Bkeren%2B1%2Bcopy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293"/>
            <a:ext cx="9144000" cy="686629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878638" y="836712"/>
            <a:ext cx="780078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основных вопросов и ответов о Единой методике социально-психологического тестирования </a:t>
            </a:r>
          </a:p>
          <a:p>
            <a:pPr algn="ctr"/>
            <a:r>
              <a:rPr lang="ru-RU" sz="4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(ЕМ СПТ</a:t>
            </a:r>
            <a:r>
              <a:rPr lang="ru-RU" sz="4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ru-RU" sz="4800" b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</a:t>
            </a:r>
            <a:endParaRPr lang="ru-RU" sz="4800" b="1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96667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9. Важно ли в каких условиях и в каком состоянии заполняется тест?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rm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Для любого человека естественно испытать напряженность в подобных ситуациях.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Обучающийся должен быть подготовлен к процедуре тестирования: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Перед проведением СПТ необходимо разъяснить цель и процедуру тестирования, настроить на работу и замотивировать отвечать откровенно.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Тестирование должно проводиться в комфортных условиях.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411504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10. В чем заключается конфиденциальность проведения тестирования?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Все результаты тестирования строго конфиденциальны!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Каждому обучающемуся присваивается индивидуальный код участника, который делает невозможным персонификацию данных.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Список индивидуальных кодов и соответствующих им фамилий хранится в образовательной организации в соответствии с Федеральным Законом от 27 июля 2007 г. № 152-ФЗ «О персональных данных».</a:t>
            </a:r>
          </a:p>
        </p:txBody>
      </p:sp>
    </p:spTree>
    <p:extLst>
      <p:ext uri="{BB962C8B-B14F-4D97-AF65-F5344CB8AC3E}">
        <p14:creationId xmlns="" xmlns:p14="http://schemas.microsoft.com/office/powerpoint/2010/main" val="229987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11. На основании чего делаются выводы в методике СПТ?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Методика основана на представлении о непрерывности и единовременности совместного воздействия на ребенка «факторов риска» и «факторов защиты».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Если «факторы риска» начинают преобладать над «факторами защиты» – обучающемуся необходимо оказать психолого-педагогическую помощь и социальную поддержку и предотвратить таким образом вовлечение в негативные проявления, в том числе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наркопотребление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14963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12. Что такое «факторы риска»?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«Факторы риска» - социально-психологические условия, повышающие угрозу вовлечения в зависимое поведение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наркопотребление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Подверженность негативному влиянию группы.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Подверженность влиянию асоциальных установок социума.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Склонность к рискованным поступкам.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Склонность к совершению необдуманных поступков.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Трудность переживания жизненных неудач.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280725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13. Что такое «факторы защиты»?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«Факторы защиты» - обстоятельства, повышающие социально-психологическую устойчивость к воздействию «факторов риска».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Методика оценивает такие параметры как: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Благополучие взаимоотношений с социальным окружением.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Активность жизненной позиции, социальная активность.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Умение говорить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НЕТ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сомнительным предложениям.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Психологическую устойчивость и уверенность в своих силах в трудных жизненных ситуациях.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32327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14. Какова периодичность проведения СПТ?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Тестирование проводится на регулярной основе 1 раз в год начиная с 7 класса.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Методика СПТ применяется для тестирования лиц подросткового и юношеского возраста начиная с 13 лет.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147642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15. Как быть, если в 7 классе есть 12-летние?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 проведении разъяснительной работы родители информируются о том, что тестирование проходит ежегодно, начиная с 13 лет.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933030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16. Можно ли обмануть методику СПТ?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методике используется четырехступенчатый алгоритм селекции недостоверных ответов, что позволяет исключить результаты обучающихся, отвечающих на вопросы не откровенно или формально. В случае, если ответы обучающегося признаны недостоверными, результатом будет описание возможных причин недостоверности ответов Вашего ребенка. Недостоверные ответы не участвуют в дальнейшей обработке, т.к. получаемые результаты будут искажены.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843447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17. Допускается ли прохождение повторного тестирования при получении неожиданных или недостоверных результатов?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633267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Ответы обучающегося выражают его позицию по отношению к тому или иному событию, факту, проявлению.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Повторное проведение теста расценивается как попытка повлиять на обучающегося. Заставляя давать «правильные» ответы на вопросы с целью улучшения результатов по образовательной организации.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031277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18. Какие результаты будут получены Вами и Вашим ребенком после проведения тестирования?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Основной принцип при сообщении результатов: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«не навреди!»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После теста ребенок получает обратную связь в виде краткого описания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психологической устойчивости в трудных жизненных ситуациях.</a:t>
            </a:r>
          </a:p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Заключений о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наркопотреблении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или наркозависимости не делается.</a:t>
            </a:r>
          </a:p>
        </p:txBody>
      </p:sp>
    </p:spTree>
    <p:extLst>
      <p:ext uri="{BB962C8B-B14F-4D97-AF65-F5344CB8AC3E}">
        <p14:creationId xmlns="" xmlns:p14="http://schemas.microsoft.com/office/powerpoint/2010/main" val="4099594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332676"/>
            <a:ext cx="7772400" cy="1470025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1. Зачем проводится массовое социально-психологическое тестирование?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916832"/>
            <a:ext cx="8784976" cy="3744416"/>
          </a:xfrm>
        </p:spPr>
        <p:txBody>
          <a:bodyPr>
            <a:normAutofit/>
          </a:bodyPr>
          <a:lstStyle/>
          <a:p>
            <a:pPr algn="l"/>
            <a:endParaRPr lang="ru-RU" sz="1600" dirty="0"/>
          </a:p>
          <a:p>
            <a:pPr algn="just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Выявить подростков, которые в силу жизненных причин социальных или индивидуальных могут быть предрасположены к употреблению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психоактивных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веществ</a:t>
            </a:r>
          </a:p>
          <a:p>
            <a:pPr algn="l"/>
            <a:endParaRPr lang="ru-RU" sz="1600" dirty="0" smtClean="0"/>
          </a:p>
          <a:p>
            <a:pPr algn="l"/>
            <a:endParaRPr lang="ru-RU" sz="1600" dirty="0" smtClean="0"/>
          </a:p>
          <a:p>
            <a:pPr algn="l"/>
            <a:endParaRPr lang="ru-RU" sz="1600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1259213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19. Какие результаты тестирования станут известны в образовательной организации?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Так как все результаты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деперсонифицированы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получить индивидуальные результаты обучающегося из работников и руководства образовательной организации никто не сможет без нарушения законодательства Российской Федерации.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 конфиденциальной информацией о Вашем ребенке имеет право работать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только педагог-психолог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образовательной организации, который имеет соответствующее образование.</a:t>
            </a: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Обнародаваться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обсуждаться будут только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усредненные (среднестатистические) результаты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иметь вид статистического отчета по классу и школе в целом.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752295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20. Могут ли результаты социально – психологического тестирования отрицательно повлиять на репутацию ребенка или осложнить его жизнь в дальнейшем?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780928"/>
            <a:ext cx="8229600" cy="3345235"/>
          </a:xfrm>
        </p:spPr>
        <p:txBody>
          <a:bodyPr>
            <a:normAutofit/>
          </a:bodyPr>
          <a:lstStyle/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Методика СПТ не выявляет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наркопотребление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или наркозависимость.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ней нет ни одного вопроса об употреблении наркотических средств и психотропных веществ.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470981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20. Могут ли результаты социально – психологического тестирования отрицательно повлиять на репутацию ребенка или осложнить его жизнь в дальнейшем?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Методика СПТ является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опросом мнений и не оценивает самих детей!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Таким образом,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оцениваются не дети, а социально – психологические условия,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которых они находятся.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483337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20. Могут ли результаты социально – психологического тестирования отрицательно повлиять на репутацию ребенка или осложнить его жизнь в дальнейшем?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 результаты тестирования распространяется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режим конфиденциальности.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Персональные результаты могут быть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доступны только трем лицам: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родителю, ребенку, педагогу – психологу.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978185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20. Могут ли результаты социально – психологического тестирования отрицательно повлиять на репутацию ребенка или осложнить его жизнь в дальнейшем?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Методика СПТ проводится ежегодно, начиная </a:t>
            </a: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с 13 лет,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 целью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мониторинга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рискогенности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социально – психологических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условий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,в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которых находится обучающийся, которая может привести к вовлечению 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наркопотребление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Таким образом, цель методики – выявить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рискогенность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обстановки вокруг ребенка.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725281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0" y="836712"/>
            <a:ext cx="727280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Социально – психологического тестирования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обучающихся общеобразовательных организаций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расположенных на территории муниципального образования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Павловский район в 2021 – 2022 учебном году проводится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соответствии с приказом Министерства образования, науки и молодежной политики Краснодарского края от 19 августа 2021 года № 2692 «О проведении социально – психологического тестирования обучающихся общеобразовательных организациях, профессиональных образовательных организациях, государственных общеобразовательных организациях кадетских школах – интернатах, расположенных на территории Краснодарского края в 2021 – 2022 учебном году»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2. Кто инициатор разработки единой методики?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525963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«Единая методика социально – психологического тестирования»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(ЕМ СПТ)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разработана в соответствии с поручением Государственного антинаркотического комитета.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38375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3. Кем разработана методика тестирования?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30" y="1600200"/>
            <a:ext cx="8496944" cy="4853136"/>
          </a:xfrm>
        </p:spPr>
        <p:txBody>
          <a:bodyPr>
            <a:normAutofit fontScale="92500"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Методика социально – психологического тестирования разрабатывалась специалистами МГУ им. М.В. Ломоносова и ФГНБУ «Центр защиты прав и интересов детей».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Апробировалась в течение 2018 – 2019 учебного года. В апробации участвовало более 300 тысяч обучающихся.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Методика имеет положительные экспертные заключения.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 2019 года является обязательной для использования в образовательных организациях всех субъектов РФ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542802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4. На основании какого документа будут даваться разъяснения относительно Единой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методики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социально – психологического тестирования?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Все ответы будут даваться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на основе официального Руководства по использованию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методики социально – психологического тестирования,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утвержденного Департаментом государственной политики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 сфере защиты прав детей Министерства просвещения Российской Федерации.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299359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5. На что направлена методика социально – психологического тестирования, в чем ее суть?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3877893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Методика не оценивает!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 работе с ней подростки, юноши и девушки сами оценивают социально – психологические условия , в которых находятся.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Это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опрос, выявляющий мнения,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представления и позиции обучающихся относительно их самих и обстоятельств, в которых они находятся.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602224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90556"/>
            <a:ext cx="8229600" cy="1410251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6. Выявляет ли методика СПТ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наркопотребление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или наркозависимость?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2857"/>
            <a:ext cx="8229600" cy="3993307"/>
          </a:xfrm>
        </p:spPr>
        <p:txBody>
          <a:bodyPr>
            <a:norm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Методика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может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быть использована для формулировки заключения о наркотической или иной зависимости.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Она выявляет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социально-психологические предпосылки, которые в определенных обстоятельствах могут спровоцировать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желание попробовать наркотик.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78603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7. Кто может дать заключение о том, что Ваш ребенок  употребляет наркотики?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Такое заключение может дать только врач-нарколог после проведения профилактического медицинского осмотра, включающего забор и анализ биологического материала (кровь, моча и т.д.) с использованием химико-токсикологического исследования.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033023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8. Можно ли сказать, что методика СПТ изучает «глубинные психические проблемы» обучающегося и «копается в его мозгах»? 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780928"/>
            <a:ext cx="8229600" cy="3345235"/>
          </a:xfrm>
        </p:spPr>
        <p:txBody>
          <a:bodyPr>
            <a:norm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Нет. Методика не является ни клинической, ни психиатрической. Она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не направлена на изучение глубинных особенностей психики.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Методика оценивает степень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неблагопрятности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условий,в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которых находится ребенок, и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провоцирование ребенка к пробе наркотика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этими условиями.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19602064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769</TotalTime>
  <Words>1149</Words>
  <Application>Microsoft Office PowerPoint</Application>
  <PresentationFormat>Экран (4:3)</PresentationFormat>
  <Paragraphs>95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25</vt:i4>
      </vt:variant>
    </vt:vector>
  </HeadingPairs>
  <TitlesOfParts>
    <vt:vector size="27" baseType="lpstr">
      <vt:lpstr>1_Тема Office</vt:lpstr>
      <vt:lpstr>Тема Office</vt:lpstr>
      <vt:lpstr>Слайд 1</vt:lpstr>
      <vt:lpstr>1. Зачем проводится массовое социально-психологическое тестирование?</vt:lpstr>
      <vt:lpstr>2. Кто инициатор разработки единой методики?</vt:lpstr>
      <vt:lpstr>3. Кем разработана методика тестирования?</vt:lpstr>
      <vt:lpstr>4. На основании какого документа будут даваться разъяснения относительно Единой методики социально – психологического тестирования?</vt:lpstr>
      <vt:lpstr>5. На что направлена методика социально – психологического тестирования, в чем ее суть? </vt:lpstr>
      <vt:lpstr>6. Выявляет ли методика СПТ наркопотребление или наркозависимость?</vt:lpstr>
      <vt:lpstr>7. Кто может дать заключение о том, что Ваш ребенок  употребляет наркотики?</vt:lpstr>
      <vt:lpstr>  8. Можно ли сказать, что методика СПТ изучает «глубинные психические проблемы» обучающегося и «копается в его мозгах»? </vt:lpstr>
      <vt:lpstr>9. Важно ли в каких условиях и в каком состоянии заполняется тест?</vt:lpstr>
      <vt:lpstr>10. В чем заключается конфиденциальность проведения тестирования?</vt:lpstr>
      <vt:lpstr>11. На основании чего делаются выводы в методике СПТ?</vt:lpstr>
      <vt:lpstr>12. Что такое «факторы риска»?</vt:lpstr>
      <vt:lpstr>13. Что такое «факторы защиты»?</vt:lpstr>
      <vt:lpstr>14. Какова периодичность проведения СПТ?</vt:lpstr>
      <vt:lpstr>15. Как быть, если в 7 классе есть 12-летние?</vt:lpstr>
      <vt:lpstr>16. Можно ли обмануть методику СПТ?</vt:lpstr>
      <vt:lpstr> 17. Допускается ли прохождение повторного тестирования при получении неожиданных или недостоверных результатов?</vt:lpstr>
      <vt:lpstr> 18. Какие результаты будут получены Вами и Вашим ребенком после проведения тестирования?</vt:lpstr>
      <vt:lpstr>19. Какие результаты тестирования станут известны в образовательной организации?</vt:lpstr>
      <vt:lpstr>   20. Могут ли результаты социально – психологического тестирования отрицательно повлиять на репутацию ребенка или осложнить его жизнь в дальнейшем?</vt:lpstr>
      <vt:lpstr>20. Могут ли результаты социально – психологического тестирования отрицательно повлиять на репутацию ребенка или осложнить его жизнь в дальнейшем?</vt:lpstr>
      <vt:lpstr>20. Могут ли результаты социально – психологического тестирования отрицательно повлиять на репутацию ребенка или осложнить его жизнь в дальнейшем?</vt:lpstr>
      <vt:lpstr>20. Могут ли результаты социально – психологического тестирования отрицательно повлиять на репутацию ребенка или осложнить его жизнь в дальнейшем?</vt:lpstr>
      <vt:lpstr>Слайд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Назначение и область применения</dc:title>
  <dc:creator>ckc</dc:creator>
  <cp:lastModifiedBy>123123123</cp:lastModifiedBy>
  <cp:revision>45</cp:revision>
  <dcterms:created xsi:type="dcterms:W3CDTF">2019-09-10T09:04:50Z</dcterms:created>
  <dcterms:modified xsi:type="dcterms:W3CDTF">2021-09-21T04:15:27Z</dcterms:modified>
</cp:coreProperties>
</file>