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5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5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6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2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6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1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8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1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5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11951-7EFF-4876-AC44-E2C2BCAE1B8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5E426-A6CC-4300-A130-89EE19DFE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9"/>
            <a:ext cx="9144000" cy="68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836712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0" i="0" u="none" strike="noStrike" baseline="0" dirty="0" smtClean="0">
              <a:solidFill>
                <a:srgbClr val="000000"/>
              </a:solidFill>
              <a:latin typeface="Century Gothic"/>
            </a:endParaRP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40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Профилактика экстремизма и терроризма в детской и молодежной среде, гармонизация межэтнических отношений в образовательной организации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4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3" y="-244475"/>
            <a:ext cx="9815513" cy="73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36712"/>
            <a:ext cx="8856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Условия эффективной профилактики экстремизма в образовательной среде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•организация системной просветительской работы в образовательной организации со всеми участниками образовательного процесса;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•сочетание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индивидуальных форм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и комплексного подхода к проведению воспитательных и профилактических мер;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•непрерывность процесса профилактической деятельности, его системность, комплексность;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•организация воспитательной работы в образовательной организации, патриотического воспитания, реализации программы воспитания;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•направленность на всех участников образовательного процесса;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•взаимодействие педагогического коллектива образовательной организации, родительской общественности и специалистов(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МВД,УФСБ,АТКидр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•обучение педагогических работников эффективным формам профилактики экстремизма и терроризма в образовательной среде;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7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3" y="-244475"/>
            <a:ext cx="9815513" cy="73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5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Условия эффективной профилактики экстремизма в образовательной среде</a:t>
            </a:r>
          </a:p>
          <a:p>
            <a:r>
              <a:rPr lang="ru-RU" dirty="0" smtClean="0"/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в образовательной организации доброжелательного психологического климата; условий для самореализации личности школьника;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•взаимодействие с общественными ветеранскими и молодежными объединениями,  религиозными организациями и т.д.;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•создание механизмов эффективного влияния на процесс социализации личности молодого человека, включения его в социокультурное пространство ближайшего сообщества и социума в целом;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•развитие конструктивной социальной активности подростков и молодёжи;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•разработка системы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психокоррекционной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работы, нацеленной на профилактику немотивированной агрессии, развитие умений социального взаимодействия, рефлексии,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формирование навыков толерантного поведения, выхода из деструктивных культов, организаций, субкультур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3" y="-244475"/>
            <a:ext cx="9815513" cy="73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74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–основа профилактики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 обладает большим потенциалом для формирования ценностных ориентиров детей и молодежи, формирования уважительного отношения к личности человека и профилактики проявления негативных общественных явлений.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Воспитательная работа в образовательной организации направлена на формирование уважительного отношения к личности каждого школьника к себе, обществу, миру, формирование личности гражданина-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патриотаРоссии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4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48680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Деструктивным называют поведение, которое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несоответствует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нормам и социальным ролям и направленное на радикальное неприятие альтернативных точек зрения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•К формам деструктивного поведения относятся экстремизм, терроризм и другие отклонения от нормативного поведения.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•По мнению ученых, экстремизм и терроризм являются звеньями цепочки взаимосвязанных понятий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радикализм–экстремизм–фанатизм–терроризм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Радикализм(от 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radix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—корень)обозначает стремление доводить политическое или иное мнение до его конечных логических и практических выводов, не мирясь ни на каких компромиссах.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Экстремизм(от 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ехtremus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-крайний) переводится как приверженность к крайним взглядам и радикальным мерам.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Фанатизм(от 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fanum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-жертвенник) –твердая и не признающая никаких аргументов безальтернативная приверженность личности определенным представлениям и убеждениям, что в решающей степени определяет практически любую ее активность и оценочное отношение к окружающему миру.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Терроризм рассматривается как использование насилия или угрозы его применения в отношении отдельных лиц, группы лиц или различных объектов с целью достижения политических, экономических, идеологических и иных выгодных террористам результатов.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Терроризм–это крайняя форма проявления экстремизма.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5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77048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экстремизма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•политический экстремизм–идеология и практика применения крайних нелегитимных, нередко насильственных методов и средств политической борьбы.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экстремистской идеологии лежат воззрения об исключительной миссии той или иной социальной общности(класса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нации, расы,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конфессииипр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.)в судьбах страны и человечества в целом, обоснование и оправдание допустимости использования любых средств для реализации ее интересов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•национальный экстремизм–приверженность к крайним взглядам и методам в теории и практике межнациональных отношений. Его сторонники, выступая с позиций защиты интересов и прав одной нации, открыто и вызывающе попирают права других народов. Их идеология–воинствующий национализм и шовинизм, их политика–этническое насилие в той или иной форме. Не случайновКонцепциинациональнойбезопасностиРоссиипротиводействиеэкстремизмуотнесенокеенациональныминтересам.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религиозныйэкстремизмсталтеснитьполитическийиэтническийвпоследниедвадесятилетияХХвека.«Экстремизмрелигиозный,получившийраспространениеврядерегионовистран,проявляетсявнетерпимостикпредставителямразличныхконфессийилижестокомпротивоборствеврамкаходнойкон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3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412777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Формы профилактики экстремизма в образовательной организации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9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4580" y="892224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профилактической работы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молодёжно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-подростковой среде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•При организации работы по профилактике молодежного экстремизма необходимо учитывать, что она представляет собой систему, включающую несколько уровней: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1.Всямолодежь,проживающаянатерриторииРоссии.Наэтомуровненеобходимоосуществлениеобщепрофилактическихмероприятий,ориентированныхнаповышениежизненныхвозможностеймолодыхлюдей,снижениечувстванезащищенности,невостребованности,созданиеусловийдляихполноценнойсамореализацииижизне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2.Молодежь,находящаясявситуациивозможного«попадания»вполеэкстремистскойактивности(молодежь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в«зонериска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:деятельностьпопрофилактикеэкстремизмадолжнабытьнаправленанамолодыхлюдей,чьяжизненнаяситуацияпозволяетпредположитьвозможностьихвключениявполеэкстремистскойактивности.Ктакимкатегорияммогутбытьотнесены:-детиизнеблагополучных,социально-дезориентированныхсемей,снизкимсоциально-экономическимстатусом,недостаточныминтеллектуальнымуровнем,имеющимсклонностьктрансляциидеви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3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817165" cy="735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836712"/>
            <a:ext cx="8316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Факторы экстремизма в подростково-молодежной среде(психологический аспект):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•Среди групповых социально-психологических факторов могут быть выделены следующие: установки, предубеждения родителей; взгляды, убеждения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референтной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(включая группу сверстников); влияние авторитетных лиц в условиях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референтной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др.; стресс в результате социальной модернизации и процессов интеграции/дезинтеграции в обществе;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•Указанные выше факторы действуют наряду с личностными факторами, среди которых можно назвать: представления, установки подростков; индивидуально-психологические особенности (повышенная внушаемость, агрессивность, низкие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сензитивностьи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чувство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индивидуальные особенности реактивности и протекания психических процессов); эмоциональные особенности (состояние психического напряжения)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7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3" y="-244475"/>
            <a:ext cx="9815513" cy="73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9734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профилактической работы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молодёжно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-подростковой среде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организации профилактической работы важно учитывать социально-экономические и возрастные особенности разных периодов, в которых оказываются подростки и молодежь.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опасным, с точки зрения вхождения в поле экстремистской активности, является возраст от14до22лет. На это время приходится наложение двух важнейших психологических и социальных факторов. В психологическом плане подростковый возраст и юность характеризуются развитием самосознания, обострением чувства справедливости, поиском смысла и ценности жизни.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в это время подросток озабочен желанием найти свою группу, поиском собственной идентичности, которая формируется по самой примитивной схеме «мы»— «они». Также ему присуща неустойчивая психика,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легкоподверженная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внушению и манипулированию.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3" y="-244475"/>
            <a:ext cx="9815513" cy="73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Профилактикой экстремизма в молодежной среде является система мер, направленных на 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•оптимизацию эмоциональной среды в образовательной организации, ее улучшение, создание в ней пространств для конструктивного взаимодействия, стимулирования творчества у детей, подростков; формирование опыта самореализации в системе школьной жизни;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•создание механизмов эффективного влияния на процесс социализации личности молодого человека, включения его в социокультурное пространство малой Родины, всей страны и мира; формирование толерантной, ответственной, успешной личности, ориентированной на ценности гражданственности и патриотизма;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•разработку системы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психокоррекционной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работы, нацеленной на профилактику ненормативной агрессии, развитие умений социального взаимодействия, рефлексии,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формирование навыков толерантного поведения, выхода из деструктивных культов, организаций, субкультур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•выявление среди молодежи групп повышенного риска; выявление лиц, поведение которых указывает на реальную возможность совершения экстремистских действий, и оказание на них сдерживающего и корректирующего воздействия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428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961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Space</dc:creator>
  <cp:lastModifiedBy>Учитель</cp:lastModifiedBy>
  <cp:revision>6</cp:revision>
  <dcterms:created xsi:type="dcterms:W3CDTF">2021-09-06T18:20:43Z</dcterms:created>
  <dcterms:modified xsi:type="dcterms:W3CDTF">2021-09-07T07:46:00Z</dcterms:modified>
</cp:coreProperties>
</file>