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0" r:id="rId5"/>
    <p:sldId id="259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10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44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31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90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462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70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0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24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17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93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75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C9AA1-E4DF-4CFA-AFE9-BAAE6A6C540F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11FB8-5377-4A02-AB27-F4C41AE5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65962" y="2274838"/>
            <a:ext cx="57423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/>
              <a:t>«Коммуникативная компетентность педагога»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33327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Муниципальное бюджетное дошкольное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образовательное </a:t>
            </a:r>
            <a:r>
              <a:rPr lang="ru-RU" dirty="0"/>
              <a:t>учреждение</a:t>
            </a:r>
          </a:p>
          <a:p>
            <a:pPr algn="ctr"/>
            <a:r>
              <a:rPr lang="ru-RU" dirty="0"/>
              <a:t>детский сад № 26 «Маленькая страна» села Школьного</a:t>
            </a:r>
          </a:p>
          <a:p>
            <a:pPr algn="ctr"/>
            <a:r>
              <a:rPr lang="ru-RU" dirty="0"/>
              <a:t>муниципального образования Белореченский район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10116" y="60932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Старший воспитатель Фитиалова Е.С.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64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" y="617921"/>
            <a:ext cx="4139951" cy="55092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КОММУНИКАЦИЯ – это ОСНОВА деятельности педагога - постоянное взаимодействие с детьми, родителями, коллегами. </a:t>
            </a:r>
          </a:p>
          <a:p>
            <a:pPr algn="ctr"/>
            <a:r>
              <a:rPr lang="ru-RU" sz="3200" dirty="0" smtClean="0"/>
              <a:t>Поэтому педагог ОБЯЗАН правильно выстраивать это взаимодействие. </a:t>
            </a:r>
            <a:endParaRPr lang="ru-RU" sz="32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581276"/>
            <a:ext cx="5353720" cy="569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39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457" y="-35382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9512" y="2693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Структура</a:t>
            </a:r>
            <a:br>
              <a:rPr lang="ru-RU" sz="4800" dirty="0" smtClean="0"/>
            </a:br>
            <a:r>
              <a:rPr lang="ru-RU" sz="4800" dirty="0" smtClean="0"/>
              <a:t>коммуникативных умений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596761"/>
            <a:ext cx="3988772" cy="107721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Коммуникативный </a:t>
            </a:r>
            <a:br>
              <a:rPr lang="ru-RU" sz="3200" dirty="0" smtClean="0"/>
            </a:br>
            <a:r>
              <a:rPr lang="ru-RU" sz="3200" dirty="0" smtClean="0"/>
              <a:t>блок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32013" y="1561987"/>
            <a:ext cx="4292415" cy="107721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Перцептивный блок </a:t>
            </a:r>
            <a:r>
              <a:rPr lang="ru-RU" sz="3200" dirty="0" smtClean="0"/>
              <a:t>:</a:t>
            </a:r>
          </a:p>
          <a:p>
            <a:pPr algn="ctr"/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6340" y="3789040"/>
            <a:ext cx="4155116" cy="2062103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3200" dirty="0" err="1"/>
              <a:t>к</a:t>
            </a:r>
            <a:r>
              <a:rPr lang="ru-RU" sz="3200" dirty="0" err="1" smtClean="0"/>
              <a:t>онструктировать</a:t>
            </a:r>
            <a:r>
              <a:rPr lang="ru-RU" sz="3200" dirty="0" smtClean="0"/>
              <a:t> общение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3200" dirty="0" smtClean="0"/>
              <a:t>сотрудничать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3200" dirty="0"/>
              <a:t>и</a:t>
            </a:r>
            <a:r>
              <a:rPr lang="ru-RU" sz="3200" dirty="0" smtClean="0"/>
              <a:t>меть свой стиль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35996" y="3771987"/>
            <a:ext cx="4248472" cy="2677656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2800" dirty="0"/>
              <a:t>в</a:t>
            </a:r>
            <a:r>
              <a:rPr lang="ru-RU" sz="2800" dirty="0" smtClean="0"/>
              <a:t>ладеть собой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2800" dirty="0"/>
              <a:t>у</a:t>
            </a:r>
            <a:r>
              <a:rPr lang="ru-RU" sz="2800" dirty="0" smtClean="0"/>
              <a:t>правлять эмоциями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2800" dirty="0"/>
              <a:t>б</a:t>
            </a:r>
            <a:r>
              <a:rPr lang="ru-RU" sz="2800" dirty="0" smtClean="0"/>
              <a:t>ыть деликатным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2800" dirty="0"/>
              <a:t>п</a:t>
            </a:r>
            <a:r>
              <a:rPr lang="ru-RU" sz="2800" dirty="0" smtClean="0"/>
              <a:t>равильно воспринимать критику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ru-RU" sz="2800" dirty="0"/>
              <a:t>б</a:t>
            </a:r>
            <a:r>
              <a:rPr lang="ru-RU" sz="2800" dirty="0" smtClean="0"/>
              <a:t>ыть корректным</a:t>
            </a:r>
            <a:endParaRPr lang="ru-RU" sz="2800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2051720" y="2780017"/>
            <a:ext cx="432048" cy="991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462196" y="2759413"/>
            <a:ext cx="432048" cy="991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208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2693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Компоненты коммуникативной компетенции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596761"/>
            <a:ext cx="3988772" cy="584775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Когнитивный 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780928"/>
            <a:ext cx="3988772" cy="107721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Профессиональные знания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1572353"/>
            <a:ext cx="3988772" cy="584775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Поведенческий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2779305"/>
            <a:ext cx="3988772" cy="107721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Профессиональные умения и опыт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65870" y="4513475"/>
            <a:ext cx="3988772" cy="584775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Эмоциональный 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77614" y="5813975"/>
            <a:ext cx="3988772" cy="584775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Личное отношение</a:t>
            </a:r>
            <a:endParaRPr lang="ru-RU" sz="3200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4413140" y="5331085"/>
            <a:ext cx="317719" cy="423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2015038" y="2317820"/>
            <a:ext cx="317719" cy="423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6551542" y="2317819"/>
            <a:ext cx="317719" cy="423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20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79512" y="2693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Компоненты речевой ситуации</a:t>
            </a:r>
            <a:endParaRPr lang="ru-RU" sz="4800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2519772" y="1679313"/>
            <a:ext cx="4104456" cy="4536504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755132" y="1082165"/>
            <a:ext cx="1701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ЗАЧЕМ?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121693" y="4049156"/>
            <a:ext cx="1132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ЧТО?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1835696" y="6220057"/>
            <a:ext cx="1100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КТО?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843895" y="6226287"/>
            <a:ext cx="15241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КОМУ?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56176" y="619731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КАК?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 rot="17721039">
            <a:off x="2593621" y="3265392"/>
            <a:ext cx="1547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ГДЕ?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 rot="3924162">
            <a:off x="5114661" y="3727053"/>
            <a:ext cx="171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КОГДА?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48574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043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851920" y="2693"/>
            <a:ext cx="5040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800" dirty="0" smtClean="0"/>
              <a:t>Техники общения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6651" y="321873"/>
            <a:ext cx="3707904" cy="390876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Техника активного слушания:</a:t>
            </a:r>
          </a:p>
          <a:p>
            <a:pPr algn="ctr"/>
            <a:r>
              <a:rPr lang="ru-RU" sz="3200" dirty="0"/>
              <a:t>п</a:t>
            </a:r>
            <a:r>
              <a:rPr lang="ru-RU" sz="3200" dirty="0" smtClean="0"/>
              <a:t>ауза, уточнение, повтор, сообщение</a:t>
            </a:r>
            <a:br>
              <a:rPr lang="ru-RU" sz="3200" dirty="0" smtClean="0"/>
            </a:br>
            <a:r>
              <a:rPr lang="ru-RU" sz="3200" dirty="0" smtClean="0"/>
              <a:t> о восприятии, </a:t>
            </a:r>
            <a:br>
              <a:rPr lang="ru-RU" sz="3200" dirty="0" smtClean="0"/>
            </a:br>
            <a:r>
              <a:rPr lang="ru-RU" sz="3200" dirty="0" smtClean="0"/>
              <a:t>итог беседы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93421" y="4674154"/>
            <a:ext cx="4599059" cy="181588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/>
              <a:t>Я-сообщение:</a:t>
            </a:r>
          </a:p>
          <a:p>
            <a:pPr algn="ctr"/>
            <a:r>
              <a:rPr lang="ru-RU" sz="3200" dirty="0"/>
              <a:t>ч</a:t>
            </a:r>
            <a:r>
              <a:rPr lang="ru-RU" sz="3200" dirty="0" smtClean="0"/>
              <a:t>увство, факт, желание, последствия</a:t>
            </a:r>
            <a:endParaRPr lang="ru-RU" sz="32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336" y="895871"/>
            <a:ext cx="4672285" cy="31091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501365"/>
            <a:ext cx="3945316" cy="21614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7144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4" y="-5043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9512" y="2693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ВОСПРИЯТИЕ 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5516" y="1484784"/>
            <a:ext cx="8712968" cy="830997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5% ИНФОРМАЦИЯ В СЛОВАХ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7005" y="3164388"/>
            <a:ext cx="8712968" cy="830997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38% ИНТОНАЦИЯ, ЖЕСТЫ</a:t>
            </a:r>
            <a:endParaRPr lang="ru-RU" sz="4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0097" y="4941168"/>
            <a:ext cx="8712968" cy="830997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55% ЖЕСТЫ, ПОЗА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38596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4" y="-5043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ПРАВИЛА ДЛЯ СЛУШАЮЩЕГО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Слушайте не для того, что бы ответить, а для того, чтобы услышать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Будьте терпеливы и доброжелательны, позвольте собеседнику проявить себя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Не сбивайте с темы собеседника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Подчеркивайте интерес к собеседнику, свое внимание и понимание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Не пытайтесь перехватить инициативу в разговоре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Если собеседников несколько, не отвечайте на вопрос, заданный другому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734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4" y="-5043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856"/>
            <a:ext cx="8229600" cy="1143000"/>
          </a:xfrm>
        </p:spPr>
        <p:txBody>
          <a:bodyPr/>
          <a:lstStyle/>
          <a:p>
            <a:r>
              <a:rPr lang="ru-RU" dirty="0" smtClean="0"/>
              <a:t>ПРАВИЛА ДЛЯ ГОВОРЯЩЕГО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184576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Будьте доброжелательны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Не навязываете своего мнения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Выбирайте тему разговора в соответствии с уровнем знаний и интересов адресата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Учитывайте, кто ваш собеседник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Помните, что порог концентрации внимания и восприятия текста ограничен: оптимальная длина устного сообщения – 5-9 слов, поэтому, устное высказывание без паузы должно длиться не более 45 сек – 1,5 минуты.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Ведите постоянный отбор языковых и невербальных средств общения в процессе общения</a:t>
            </a:r>
          </a:p>
        </p:txBody>
      </p:sp>
    </p:spTree>
    <p:extLst>
      <p:ext uri="{BB962C8B-B14F-4D97-AF65-F5344CB8AC3E}">
        <p14:creationId xmlns:p14="http://schemas.microsoft.com/office/powerpoint/2010/main" val="23371602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</TotalTime>
  <Words>258</Words>
  <Application>Microsoft Office PowerPoint</Application>
  <PresentationFormat>Экран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ДЛЯ СЛУШАЮЩЕГО</vt:lpstr>
      <vt:lpstr>ПРАВИЛА ДЛЯ ГОВОРЯЩЕГО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2022-03-28T13:58:02Z</dcterms:created>
  <dcterms:modified xsi:type="dcterms:W3CDTF">2022-04-07T07:28:44Z</dcterms:modified>
</cp:coreProperties>
</file>