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296" y="-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29.05.2019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29.05.2019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29.05.2019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29.05.2019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29.05.2019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29.05.2019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29.05.2019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29.05.2019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29.05.2019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b="1" dirty="0" smtClean="0"/>
          </a:p>
          <a:p>
            <a:r>
              <a:rPr lang="ru-RU" b="1" dirty="0" smtClean="0"/>
              <a:t>Асеева </a:t>
            </a:r>
            <a:r>
              <a:rPr lang="ru-RU" b="1" dirty="0" smtClean="0"/>
              <a:t>С.Ф., Столбовая А.А., </a:t>
            </a:r>
            <a:r>
              <a:rPr lang="ru-RU" b="1" dirty="0" err="1" smtClean="0"/>
              <a:t>Харатян</a:t>
            </a:r>
            <a:r>
              <a:rPr lang="ru-RU" b="1" dirty="0" smtClean="0"/>
              <a:t> К.В.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sz="2000" b="1" dirty="0" smtClean="0">
                <a:solidFill>
                  <a:schemeClr val="bg1"/>
                </a:solidFill>
              </a:rPr>
              <a:t>Отчет  по</a:t>
            </a:r>
            <a:r>
              <a:rPr lang="ru-RU" sz="2400" dirty="0" smtClean="0">
                <a:solidFill>
                  <a:schemeClr val="bg1"/>
                </a:solidFill>
              </a:rPr>
              <a:t/>
            </a:r>
            <a:br>
              <a:rPr lang="ru-RU" sz="2400" dirty="0" smtClean="0">
                <a:solidFill>
                  <a:schemeClr val="bg1"/>
                </a:solidFill>
              </a:rPr>
            </a:br>
            <a:r>
              <a:rPr lang="ru-RU" sz="2400" b="1" dirty="0" smtClean="0">
                <a:solidFill>
                  <a:schemeClr val="bg1"/>
                </a:solidFill>
              </a:rPr>
              <a:t>взаимодействия МАДОУ Д/С4 </a:t>
            </a:r>
            <a:r>
              <a:rPr lang="ru-RU" sz="2400" dirty="0" smtClean="0">
                <a:solidFill>
                  <a:schemeClr val="bg1"/>
                </a:solidFill>
              </a:rPr>
              <a:t/>
            </a:r>
            <a:br>
              <a:rPr lang="ru-RU" sz="2400" dirty="0" smtClean="0">
                <a:solidFill>
                  <a:schemeClr val="bg1"/>
                </a:solidFill>
              </a:rPr>
            </a:br>
            <a:r>
              <a:rPr lang="ru-RU" sz="2400" b="1" dirty="0" smtClean="0">
                <a:solidFill>
                  <a:schemeClr val="bg1"/>
                </a:solidFill>
              </a:rPr>
              <a:t>и Воскресная школа.</a:t>
            </a:r>
            <a:r>
              <a:rPr lang="ru-RU" sz="2400" dirty="0" smtClean="0">
                <a:solidFill>
                  <a:schemeClr val="bg1"/>
                </a:solidFill>
              </a:rPr>
              <a:t/>
            </a:r>
            <a:br>
              <a:rPr lang="ru-RU" sz="2400" dirty="0" smtClean="0">
                <a:solidFill>
                  <a:schemeClr val="bg1"/>
                </a:solidFill>
              </a:rPr>
            </a:br>
            <a:r>
              <a:rPr lang="ru-RU" sz="2400" b="1" dirty="0" smtClean="0">
                <a:solidFill>
                  <a:schemeClr val="bg1"/>
                </a:solidFill>
              </a:rPr>
              <a:t>на 2018-2019 год в рамках инновационной площадки </a:t>
            </a:r>
            <a:r>
              <a:rPr lang="ru-RU" sz="2400" dirty="0" smtClean="0">
                <a:solidFill>
                  <a:schemeClr val="bg1"/>
                </a:solidFill>
              </a:rPr>
              <a:t/>
            </a:r>
            <a:br>
              <a:rPr lang="ru-RU" sz="2400" dirty="0" smtClean="0">
                <a:solidFill>
                  <a:schemeClr val="bg1"/>
                </a:solidFill>
              </a:rPr>
            </a:br>
            <a:r>
              <a:rPr lang="ru-RU" sz="2400" b="1" dirty="0" smtClean="0">
                <a:solidFill>
                  <a:schemeClr val="bg1"/>
                </a:solidFill>
              </a:rPr>
              <a:t>«Создание ситуации развития в ДОУ для всех участников образовательных отношений на основе сетевого взаимодействия».</a:t>
            </a:r>
            <a:r>
              <a:rPr lang="ru-RU" sz="2400" dirty="0" smtClean="0">
                <a:solidFill>
                  <a:schemeClr val="bg1"/>
                </a:solidFill>
              </a:rPr>
              <a:t/>
            </a:r>
            <a:br>
              <a:rPr lang="ru-RU" sz="2400" dirty="0" smtClean="0">
                <a:solidFill>
                  <a:schemeClr val="bg1"/>
                </a:solidFill>
              </a:rPr>
            </a:br>
            <a:r>
              <a:rPr lang="ru-RU" sz="2400" b="1" dirty="0" smtClean="0">
                <a:solidFill>
                  <a:schemeClr val="bg1"/>
                </a:solidFill>
              </a:rPr>
              <a:t>Ответственные: воспитатели логопедической группы 9\13 </a:t>
            </a:r>
            <a:endParaRPr lang="ru-RU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dirty="0" smtClean="0"/>
              <a:t>Спасибо за внимание.</a:t>
            </a:r>
            <a:endParaRPr lang="ru-RU" sz="6000" dirty="0"/>
          </a:p>
        </p:txBody>
      </p:sp>
      <p:pic>
        <p:nvPicPr>
          <p:cNvPr id="8195" name="Picture 3" descr="C:\Users\ывапро\Desktop\IMG-20190529-WA002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1772816"/>
            <a:ext cx="5617096" cy="4212822"/>
          </a:xfrm>
          <a:prstGeom prst="rect">
            <a:avLst/>
          </a:prstGeom>
          <a:noFill/>
        </p:spPr>
      </p:pic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2339752" y="2564904"/>
            <a:ext cx="6275040" cy="3345160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724128" y="548680"/>
            <a:ext cx="3096344" cy="5471120"/>
          </a:xfrm>
        </p:spPr>
        <p:txBody>
          <a:bodyPr>
            <a:noAutofit/>
          </a:bodyPr>
          <a:lstStyle/>
          <a:p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Цель: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 развитие взаимодействие ДОУ с образовательным учреждением в целях духовно - нравственного воспитания дошкольников.</a:t>
            </a:r>
          </a:p>
          <a:p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Задачи: </a:t>
            </a: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•обеспечить взаимодействие педагогов ДОУ и Воскресной школы;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• повышение имиджа ДОУ;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• формировать у старших дошкольников духовно- нравственное развитие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4" descr="Ekaterinenskaya-Ekaterinodar2">
            <a:hlinkClick r:id="rId2" action="ppaction://hlinksldjump"/>
          </p:cNvPr>
          <p:cNvPicPr>
            <a:picLocks noGrp="1" noChangeAspect="1" noChangeArrowheads="1"/>
          </p:cNvPicPr>
          <p:nvPr>
            <p:ph type="pic" idx="1"/>
          </p:nvPr>
        </p:nvPicPr>
        <p:blipFill>
          <a:blip r:embed="rId3" cstate="print"/>
          <a:srcRect t="7061" b="7061"/>
          <a:stretch>
            <a:fillRect/>
          </a:stretch>
        </p:blipFill>
        <p:spPr bwMode="auto">
          <a:xfrm>
            <a:off x="223421" y="980728"/>
            <a:ext cx="5453242" cy="5039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/>
              <a:t>Экскурсия в Воскресную школу и Свято </a:t>
            </a:r>
            <a:r>
              <a:rPr lang="ru-RU" sz="3200" dirty="0" smtClean="0"/>
              <a:t>У</a:t>
            </a:r>
            <a:r>
              <a:rPr lang="ru-RU" sz="3200" dirty="0" smtClean="0"/>
              <a:t>спенский храм г. Белореченска</a:t>
            </a:r>
            <a:endParaRPr lang="ru-RU" sz="3200" dirty="0"/>
          </a:p>
        </p:txBody>
      </p:sp>
      <p:pic>
        <p:nvPicPr>
          <p:cNvPr id="1026" name="Picture 2" descr="E:\работа\отчет по иновации\20181211_103726(0)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2319" y="1524000"/>
            <a:ext cx="3429000" cy="4572000"/>
          </a:xfrm>
          <a:prstGeom prst="rect">
            <a:avLst/>
          </a:prstGeom>
          <a:noFill/>
        </p:spPr>
      </p:pic>
      <p:pic>
        <p:nvPicPr>
          <p:cNvPr id="1027" name="Picture 3" descr="E:\работа\отчет по иновации\20181211_102522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5976" y="2024844"/>
            <a:ext cx="4409826" cy="330737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E:\работа\отчет по иновации\20181211_105526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457200" y="2287785"/>
            <a:ext cx="4059238" cy="3044429"/>
          </a:xfrm>
          <a:prstGeom prst="rect">
            <a:avLst/>
          </a:prstGeom>
          <a:noFill/>
        </p:spPr>
      </p:pic>
      <p:pic>
        <p:nvPicPr>
          <p:cNvPr id="2051" name="Picture 3" descr="E:\работа\отчет по иновации\20181211_104718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49607" y="1988841"/>
            <a:ext cx="4457831" cy="33433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/>
              <a:t>Конкурс рисунков детей и родителей и фотовыставка                                         «Святые места»</a:t>
            </a:r>
            <a:endParaRPr lang="ru-RU" sz="2800" dirty="0"/>
          </a:p>
        </p:txBody>
      </p:sp>
      <p:pic>
        <p:nvPicPr>
          <p:cNvPr id="3074" name="Picture 2" descr="E:\работа\отчет по иновации\20181206_143153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268760"/>
            <a:ext cx="3672408" cy="2754306"/>
          </a:xfrm>
          <a:prstGeom prst="rect">
            <a:avLst/>
          </a:prstGeom>
          <a:noFill/>
        </p:spPr>
      </p:pic>
      <p:pic>
        <p:nvPicPr>
          <p:cNvPr id="3075" name="Picture 3" descr="E:\работа\отчет по иновации\IMG-20190115-WA0000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980728"/>
            <a:ext cx="2380159" cy="3173545"/>
          </a:xfrm>
          <a:prstGeom prst="rect">
            <a:avLst/>
          </a:prstGeom>
          <a:noFill/>
        </p:spPr>
      </p:pic>
      <p:pic>
        <p:nvPicPr>
          <p:cNvPr id="3076" name="Picture 4" descr="E:\работа\отчет по иновации\IMG-20181217-WA000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75656" y="3717032"/>
            <a:ext cx="3827264" cy="2870448"/>
          </a:xfrm>
          <a:prstGeom prst="rect">
            <a:avLst/>
          </a:prstGeom>
          <a:noFill/>
        </p:spPr>
      </p:pic>
      <p:pic>
        <p:nvPicPr>
          <p:cNvPr id="3077" name="Picture 5" descr="E:\работа\отчет по иновации\IMG-20190115-WA000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28184" y="2996952"/>
            <a:ext cx="2654424" cy="35392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 descr="C:\Users\ывапро\Desktop\рисуем храмы 4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330282"/>
            <a:ext cx="3744416" cy="2537425"/>
          </a:xfrm>
          <a:prstGeom prst="rect">
            <a:avLst/>
          </a:prstGeom>
          <a:noFill/>
        </p:spPr>
      </p:pic>
      <p:pic>
        <p:nvPicPr>
          <p:cNvPr id="4099" name="Picture 3" descr="C:\Users\ывапро\Desktop\рисуем храмы 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1340768"/>
            <a:ext cx="4076510" cy="3052813"/>
          </a:xfrm>
          <a:prstGeom prst="rect">
            <a:avLst/>
          </a:prstGeom>
          <a:noFill/>
        </p:spPr>
      </p:pic>
      <p:pic>
        <p:nvPicPr>
          <p:cNvPr id="4100" name="Picture 4" descr="C:\Users\ывапро\Desktop\рисуем храмы 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552" y="2980417"/>
            <a:ext cx="3960440" cy="29688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404664"/>
            <a:ext cx="8147248" cy="1296144"/>
          </a:xfrm>
        </p:spPr>
        <p:txBody>
          <a:bodyPr>
            <a:noAutofit/>
          </a:bodyPr>
          <a:lstStyle/>
          <a:p>
            <a:r>
              <a:rPr lang="ru-RU" sz="2400" dirty="0" smtClean="0"/>
              <a:t>Посещение праздничного концерта Воскресной школы «Успенского храма» при участии детских коллективов города Белореченска посвященный православному празднику» Жен – Мироносиц».</a:t>
            </a:r>
            <a:endParaRPr lang="ru-RU" sz="2400" dirty="0"/>
          </a:p>
        </p:txBody>
      </p:sp>
      <p:pic>
        <p:nvPicPr>
          <p:cNvPr id="5122" name="Picture 2" descr="E:\фото по иновации\IMG-20190513-WA0016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700808"/>
            <a:ext cx="4059238" cy="2283321"/>
          </a:xfrm>
          <a:prstGeom prst="rect">
            <a:avLst/>
          </a:prstGeom>
          <a:noFill/>
        </p:spPr>
      </p:pic>
      <p:pic>
        <p:nvPicPr>
          <p:cNvPr id="5123" name="Picture 3" descr="E:\фото по иновации\IMG-20190513-WA0030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040" y="1484784"/>
            <a:ext cx="3699198" cy="2928107"/>
          </a:xfrm>
          <a:prstGeom prst="rect">
            <a:avLst/>
          </a:prstGeom>
          <a:noFill/>
        </p:spPr>
      </p:pic>
      <p:pic>
        <p:nvPicPr>
          <p:cNvPr id="5124" name="Picture 4" descr="E:\фото по иновации\IMG-20190513-WA003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4005064"/>
            <a:ext cx="4400690" cy="262597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Посещении ярмарки</a:t>
            </a:r>
            <a:br>
              <a:rPr lang="ru-RU" dirty="0" smtClean="0"/>
            </a:br>
            <a:r>
              <a:rPr lang="ru-RU" dirty="0" smtClean="0"/>
              <a:t> «Великая Пасха». </a:t>
            </a:r>
            <a:r>
              <a:rPr lang="ru-RU" dirty="0" smtClean="0"/>
              <a:t>(Родителей и детей)</a:t>
            </a:r>
            <a:endParaRPr lang="ru-RU" dirty="0"/>
          </a:p>
        </p:txBody>
      </p:sp>
      <p:pic>
        <p:nvPicPr>
          <p:cNvPr id="6146" name="Picture 2" descr="E:\фото по иновации\IMG-20190513-WA0050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340768"/>
            <a:ext cx="2276872" cy="3035830"/>
          </a:xfrm>
          <a:prstGeom prst="rect">
            <a:avLst/>
          </a:prstGeom>
          <a:noFill/>
        </p:spPr>
      </p:pic>
      <p:pic>
        <p:nvPicPr>
          <p:cNvPr id="6147" name="Picture 3" descr="E:\фото по иновации\IMG-20190513-WA006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31840" y="1268760"/>
            <a:ext cx="2839864" cy="2127679"/>
          </a:xfrm>
          <a:prstGeom prst="rect">
            <a:avLst/>
          </a:prstGeom>
          <a:noFill/>
        </p:spPr>
      </p:pic>
      <p:pic>
        <p:nvPicPr>
          <p:cNvPr id="6148" name="Picture 4" descr="E:\фото по иновации\IMG-20190520-WA000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03848" y="3429000"/>
            <a:ext cx="2324745" cy="3102892"/>
          </a:xfrm>
          <a:prstGeom prst="rect">
            <a:avLst/>
          </a:prstGeom>
          <a:noFill/>
        </p:spPr>
      </p:pic>
      <p:pic>
        <p:nvPicPr>
          <p:cNvPr id="6149" name="Picture 5" descr="E:\фото по иновации\IMG-20190513-WA0066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12160" y="2348880"/>
            <a:ext cx="2566827" cy="33870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НОД      «Золотые купола»</a:t>
            </a:r>
            <a:endParaRPr lang="ru-RU" dirty="0"/>
          </a:p>
        </p:txBody>
      </p:sp>
      <p:pic>
        <p:nvPicPr>
          <p:cNvPr id="7170" name="Picture 2" descr="E:\фото по иновации\занятие\IMG-20190508-WA0022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484784"/>
            <a:ext cx="3771206" cy="2351111"/>
          </a:xfrm>
          <a:prstGeom prst="rect">
            <a:avLst/>
          </a:prstGeom>
          <a:noFill/>
        </p:spPr>
      </p:pic>
      <p:pic>
        <p:nvPicPr>
          <p:cNvPr id="7171" name="Picture 3" descr="E:\фото по иновации\занятие\IMG-20190508-WA0019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4048" y="1340769"/>
            <a:ext cx="3339158" cy="2415672"/>
          </a:xfrm>
          <a:prstGeom prst="rect">
            <a:avLst/>
          </a:prstGeom>
          <a:noFill/>
        </p:spPr>
      </p:pic>
      <p:pic>
        <p:nvPicPr>
          <p:cNvPr id="7172" name="Picture 4" descr="E:\фото по иновации\занятие\IMG-20190508-WA002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3933056"/>
            <a:ext cx="4871331" cy="2606923"/>
          </a:xfrm>
          <a:prstGeom prst="rect">
            <a:avLst/>
          </a:prstGeom>
          <a:noFill/>
        </p:spPr>
      </p:pic>
      <p:pic>
        <p:nvPicPr>
          <p:cNvPr id="7173" name="Picture 5" descr="E:\фото по иновации\занятие\IMG-20190508-WA001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868144" y="3789040"/>
            <a:ext cx="2681314" cy="28529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91</TotalTime>
  <Words>70</Words>
  <Application>Microsoft Office PowerPoint</Application>
  <PresentationFormat>Экран (4:3)</PresentationFormat>
  <Paragraphs>14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Бумажная</vt:lpstr>
      <vt:lpstr>Отчет  по взаимодействия МАДОУ Д/С4  и Воскресная школа. на 2018-2019 год в рамках инновационной площадки  «Создание ситуации развития в ДОУ для всех участников образовательных отношений на основе сетевого взаимодействия». Ответственные: воспитатели логопедической группы 9\13 </vt:lpstr>
      <vt:lpstr>Слайд 2</vt:lpstr>
      <vt:lpstr>Экскурсия в Воскресную школу и Свято Успенский храм г. Белореченска</vt:lpstr>
      <vt:lpstr>Слайд 4</vt:lpstr>
      <vt:lpstr>Конкурс рисунков детей и родителей и фотовыставка                                         «Святые места»</vt:lpstr>
      <vt:lpstr>Слайд 6</vt:lpstr>
      <vt:lpstr>Посещение праздничного концерта Воскресной школы «Успенского храма» при участии детских коллективов города Белореченска посвященный православному празднику» Жен – Мироносиц».</vt:lpstr>
      <vt:lpstr>Посещении ярмарки  «Великая Пасха». (Родителей и детей)</vt:lpstr>
      <vt:lpstr>      НОД      «Золотые купола»</vt:lpstr>
      <vt:lpstr>Спасибо за внимание.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План взаимодействия МАДОУ Д/С4  и Воскресная школа. на 2018-2019 год в рамках инновационной площадки  «Создание ситуации развития в ДОУ для всех участников образовательных отношений на основе сетевого взаимодействия». Ответственные: воспитатели логопедической группы 9\13 </dc:title>
  <dc:creator>Антонина</dc:creator>
  <cp:lastModifiedBy>Столбовая</cp:lastModifiedBy>
  <cp:revision>17</cp:revision>
  <dcterms:created xsi:type="dcterms:W3CDTF">2019-05-29T10:33:29Z</dcterms:created>
  <dcterms:modified xsi:type="dcterms:W3CDTF">2019-05-29T12:10:45Z</dcterms:modified>
</cp:coreProperties>
</file>