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3" autoAdjust="0"/>
    <p:restoredTop sz="91252" autoAdjust="0"/>
  </p:normalViewPr>
  <p:slideViewPr>
    <p:cSldViewPr snapToGrid="0">
      <p:cViewPr varScale="1">
        <p:scale>
          <a:sx n="67" d="100"/>
          <a:sy n="67" d="100"/>
        </p:scale>
        <p:origin x="-60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pPr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pPr/>
              <a:t>6/6/2019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pPr/>
              <a:t>6/6/2019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pPr/>
              <a:t>6/6/2019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pPr/>
              <a:t>6/6/2019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pPr/>
              <a:t>6/6/2019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pPr/>
              <a:t>6/6/2019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pPr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pPr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pPr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pPr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pPr/>
              <a:t>6/6/2019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pPr/>
              <a:t>6/6/2019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pPr/>
              <a:t>6/6/2019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pPr/>
              <a:t>6/6/2019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pPr/>
              <a:t>6/6/2019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pPr/>
              <a:t>6/6/2019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pPr/>
              <a:t>6/6/2019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0638" y="308920"/>
            <a:ext cx="11783712" cy="3731740"/>
          </a:xfrm>
        </p:spPr>
        <p:txBody>
          <a:bodyPr/>
          <a:lstStyle/>
          <a:p>
            <a:pPr algn="l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дошкольное образовательное учреждение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 № 4 «Солнышко» города Белореченска муниципального образования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Белореченский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Инновационная площадка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теме «Ветеринарная клиника»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43075" y="4394039"/>
            <a:ext cx="7943850" cy="1921036"/>
          </a:xfrm>
        </p:spPr>
        <p:txBody>
          <a:bodyPr>
            <a:noAutofit/>
          </a:bodyPr>
          <a:lstStyle/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Ответственные: воспитатели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№ 11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Романова Наталья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Адександровна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Русова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Светлана Сергеевна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2763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3612" y="359708"/>
            <a:ext cx="8290568" cy="384263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Рассматривание рентгеновских снимков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07576"/>
            <a:ext cx="8884024" cy="43837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0983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Ветеренарная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клиника г.Белореченск ул.Первомайская 123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4151" y="2163806"/>
            <a:ext cx="8031892" cy="4274065"/>
          </a:xfrm>
        </p:spPr>
      </p:pic>
    </p:spTree>
    <p:extLst>
      <p:ext uri="{BB962C8B-B14F-4D97-AF65-F5344CB8AC3E}">
        <p14:creationId xmlns="" xmlns:p14="http://schemas.microsoft.com/office/powerpoint/2010/main" val="485951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2495" y="176271"/>
            <a:ext cx="7381104" cy="428071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Ветеринарный осмотр домашнего питомца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495" y="176271"/>
            <a:ext cx="7381103" cy="42807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93774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3956" y="188441"/>
            <a:ext cx="8579708" cy="41858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Инородные предметы обнаруженные у домашних животных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956" y="188441"/>
            <a:ext cx="8579708" cy="41858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51583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8163" y="220240"/>
            <a:ext cx="7442886" cy="430233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Рассматривание с детьми образца ушного клеща домашнего животного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163" y="220240"/>
            <a:ext cx="7442885" cy="43023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59497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986" y="185352"/>
            <a:ext cx="10802894" cy="415187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Рассматривание шерсти домашних животных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986" y="185352"/>
            <a:ext cx="5143500" cy="41518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380" y="185352"/>
            <a:ext cx="5143500" cy="41518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53078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9568" y="254634"/>
            <a:ext cx="9162926" cy="420234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Знакомство с операционной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569" y="254634"/>
            <a:ext cx="9162925" cy="42023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77332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Осмотр процедурных кабинетов для домашних животных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70" y="73240"/>
            <a:ext cx="5939118" cy="43837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440" y="73240"/>
            <a:ext cx="5420160" cy="43837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215971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147918"/>
            <a:ext cx="7923016" cy="420892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Рассматривание камней удаленных их почек домашних питомцев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47918"/>
            <a:ext cx="7969624" cy="42089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00147387"/>
      </p:ext>
    </p:extLst>
  </p:cSld>
  <p:clrMapOvr>
    <a:masterClrMapping/>
  </p:clrMapOvr>
</p:sld>
</file>

<file path=ppt/theme/theme1.xml><?xml version="1.0" encoding="utf-8"?>
<a:theme xmlns:a="http://schemas.openxmlformats.org/drawingml/2006/main" name="Берлин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71</TotalTime>
  <Words>63</Words>
  <Application>Microsoft Office PowerPoint</Application>
  <PresentationFormat>Произвольный</PresentationFormat>
  <Paragraphs>14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Берлин</vt:lpstr>
      <vt:lpstr>Муниципальное автономное дошкольное образовательное учреждение  детский сад № 4 «Солнышко» города Белореченска муниципального образования Белореченский район    Инновационная площадка по теме «Ветеринарная клиника»</vt:lpstr>
      <vt:lpstr>Ветеренарная клиника г.Белореченск ул.Первомайская 123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МАДОУ № 4 Детский сад «Солнышко» Инновационная площадка</dc:title>
  <dc:creator>User</dc:creator>
  <cp:lastModifiedBy>User</cp:lastModifiedBy>
  <cp:revision>12</cp:revision>
  <dcterms:created xsi:type="dcterms:W3CDTF">2019-06-01T19:53:32Z</dcterms:created>
  <dcterms:modified xsi:type="dcterms:W3CDTF">2019-06-06T11:26:35Z</dcterms:modified>
</cp:coreProperties>
</file>