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EB85161-04E2-48FF-8DC1-FBFCFB3FE6A8}" type="datetimeFigureOut">
              <a:rPr lang="ru-RU" smtClean="0"/>
              <a:t>20.06.2018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1CE6AF1-125D-41BD-A0FA-D2421292FF4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819399"/>
          </a:xfrm>
        </p:spPr>
        <p:txBody>
          <a:bodyPr/>
          <a:lstStyle/>
          <a:p>
            <a:r>
              <a:rPr lang="ru-RU" sz="6000" b="1" dirty="0">
                <a:effectLst/>
              </a:rPr>
              <a:t>Как ввести правила жизни в группе.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4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Что такое дисциплина?</a:t>
            </a:r>
            <a:r>
              <a:rPr lang="ru-RU" sz="4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Слово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«дисциплина» с латинского языка переводится как «строгость, выдержанность».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«Дисциплина — это обязательное для всех членов какого-нибудь коллектива подчинение установленному порядку, правилам» (Толковый словарь русского языка С.И. Ожегова, Н.Ю. Шведовой).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«Дисциплина — определенный порядок поведения людей, отвечающий сложившимся в обществе нормам права и морали или требованиям какой-либо организации» (Философский энциклопедический словарь).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0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Зачем нужны правила?</a:t>
            </a:r>
            <a:r>
              <a:rPr lang="ru-RU" sz="4400" dirty="0">
                <a:latin typeface="Calibri"/>
                <a:ea typeface="Calibri"/>
                <a:cs typeface="Times New Roman"/>
              </a:rPr>
              <a:t/>
            </a:r>
            <a:br>
              <a:rPr lang="ru-RU" sz="4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47260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Детям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не только нужен порядок и правила, они хотят и ждут их! Подобное многим взрослым может показаться неожиданным. Но это делает их жизнь понятной и предсказуемой, создает чувство безопасности.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Дети порой готовы поддерживать порядок больше, чем взрослые. Правила (ограничения, требования, запреты) обязательно должны быть в жизни каждого ребенка, так как они: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-  помогают ребенку осознанно дисциплинировать самого себя, готовиться к жизни в обществе;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помогают воспитателю экономить время, предвидеть и предотвратить ту или иную ситуацию в группе, предсказать поведение детей, обеспечивают безопасность ребенка;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регулярно и гибко применяемые правила способствуют формированию здорового, комфортного климата.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75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Технология ведения и соблюдения правил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правила вводятся постепенно, поэтапно;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предпочтительно их введение в начале учебного года;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правила вводятся в специально отведенное для этого время;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правила должны быть четкими, с объяснением, почему нужно делать именно так;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правила демонстрируются воспитателем или ребенком (проигрывание);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правила периодически повторяются;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- для иллюстраций правил используются плакаты с изображением соответствующих ситуаций, которые составляются вместе с детьми;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если правила выполняются, плакаты убираются.</a:t>
            </a:r>
            <a:endParaRPr lang="ru-RU" sz="18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4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980728"/>
          </a:xfrm>
        </p:spPr>
        <p:txBody>
          <a:bodyPr/>
          <a:lstStyle/>
          <a:p>
            <a:r>
              <a:rPr lang="ru-RU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latin typeface="Times New Roman"/>
                <a:ea typeface="Calibri"/>
                <a:cs typeface="Times New Roman"/>
              </a:rPr>
            </a:br>
            <a:r>
              <a:rPr lang="ru-RU" sz="4000" b="1" dirty="0" smtClean="0">
                <a:latin typeface="Times New Roman"/>
                <a:ea typeface="Calibri"/>
                <a:cs typeface="Times New Roman"/>
              </a:rPr>
              <a:t>Требования </a:t>
            </a:r>
            <a:r>
              <a:rPr lang="ru-RU" sz="4000" b="1" dirty="0">
                <a:latin typeface="Times New Roman"/>
                <a:ea typeface="Calibri"/>
                <a:cs typeface="Times New Roman"/>
              </a:rPr>
              <a:t>к правилам группы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latin typeface="Calibri"/>
                <a:ea typeface="Calibri"/>
                <a:cs typeface="Times New Roman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008" y="908720"/>
            <a:ext cx="8928992" cy="499715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Четкость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- правила должны быть четкими, разумными, соответствовать уровню развития ребенка.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Без «не»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— в формулировках необходимо избегать отрицательной частицы, доказано — мозг ее не воспринимает.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Эффективность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правило будет работать в том случае, если оно небольшое по объему и воспитатели также его придерживаются.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Количество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одновременно в группе действует не более 3–5 правил.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Согласованность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— правила должны быть согласованными взрослыми между собой и детьми.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Тон обращения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требования, запреты сообщаются дружественно-разъяснительным тоном.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Альтернатива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к запрету предлагаются альтернативные способы поведения.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Повторяемость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введенные правила необходимо периодически повторять.</a:t>
            </a:r>
            <a:b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Наглядность </a:t>
            </a: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— для усвоения правил используются плакаты с изображением определенных ситуаций. Когда они надежно приживутся в группе, плакаты можно убирать</a:t>
            </a:r>
            <a:endParaRPr lang="ru-RU" sz="16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Правила не должны вступать в противоречие с важнейшими потребностями ребенка: в движении, познании, упражнении. Запрещать подобные действия - все равно, что пытаться перегородить полноводную реку. Лучше направить ее течение в удобное и безопасное </a:t>
            </a:r>
            <a:r>
              <a:rPr lang="ru-RU" sz="16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русло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solidFill>
                <a:schemeClr val="tx1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85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>
                <a:effectLst/>
              </a:rPr>
              <a:t>Что делать, чтобы правила не нарушались детьми и не забывались спустя время?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Минимизировать внимание (возможно игнорирование)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Пристальный взгляд без осуждения, подойти и встать рядом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Использование техники «интонирования» (снижение, изменение голоса)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Прекращение деятельности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Отвлечение ребенка (прямой вопрос, просьба что-то сделать, изменение деятельности)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Обращение на примеры хорошего поведения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Пересаживание на «стул размышлений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b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539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Поддержка ребенка, раскрытие сильных сторон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Подчеркивать достижения, даже незначительные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Признание авторитета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Исключение из работы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Удаление от зрителей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 algn="just">
              <a:spcBef>
                <a:spcPts val="0"/>
              </a:spcBef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Откладывание или лишение чем – то заниматься</a:t>
            </a:r>
            <a:endParaRPr lang="ru-RU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0" lvl="0">
              <a:spcBef>
                <a:spcPts val="0"/>
              </a:spcBef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</a:rPr>
              <a:t>Беседа с родителями</a:t>
            </a:r>
            <a:endParaRPr lang="ru-RU" b="1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34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</TotalTime>
  <Words>208</Words>
  <Application>Microsoft Office PowerPoint</Application>
  <PresentationFormat>Экран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Как ввести правила жизни в группе.</vt:lpstr>
      <vt:lpstr>Что такое дисциплина? </vt:lpstr>
      <vt:lpstr>Зачем нужны правила? </vt:lpstr>
      <vt:lpstr>Технология ведения и соблюдения правил</vt:lpstr>
      <vt:lpstr> Требования к правилам группы </vt:lpstr>
      <vt:lpstr>Что делать, чтобы правила не нарушались детьми и не забывались спустя время?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ввести правила жизни в группе.</dc:title>
  <dc:creator>Юзер</dc:creator>
  <cp:lastModifiedBy>Юзер</cp:lastModifiedBy>
  <cp:revision>2</cp:revision>
  <dcterms:created xsi:type="dcterms:W3CDTF">2018-06-20T09:56:25Z</dcterms:created>
  <dcterms:modified xsi:type="dcterms:W3CDTF">2018-06-20T10:08:32Z</dcterms:modified>
</cp:coreProperties>
</file>