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2" r:id="rId12"/>
    <p:sldId id="265" r:id="rId13"/>
    <p:sldId id="266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11.06.2019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5661248"/>
            <a:ext cx="8126288" cy="79208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Составила педагог-психолог МАДОУ Д/С 4 Саяпина О.К.</a:t>
            </a:r>
            <a:endParaRPr lang="ru-RU" sz="28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56084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84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52450"/>
            <a:ext cx="6336704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3091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424936" cy="5688632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Важно своевременно уделить внимание развитию речи ребенка</a:t>
            </a:r>
            <a:r>
              <a:rPr lang="ru-RU" sz="2800" b="0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научить его рассказывать о чем-то, то есть составлять связный рассказ. Начать лучше с чего-то знакомого, к примеру, со сказок, которые ребенку ни раз читали родители и, может быть, малыш-дошкольник даже знает их </a:t>
            </a:r>
            <a:r>
              <a:rPr lang="ru-RU" sz="2800" b="0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b="0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изусть</a:t>
            </a:r>
            <a:r>
              <a:rPr lang="ru-RU" sz="2800" b="0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. Предлагаю </a:t>
            </a:r>
            <a:r>
              <a:rPr lang="ru-RU" sz="28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вашему вниманию карточки с иллюстрациями к популярным детским сказкам, по которым с ребенком можно </a:t>
            </a:r>
            <a:r>
              <a:rPr lang="ru-RU" sz="2800" b="0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поиграть. </a:t>
            </a:r>
            <a:r>
              <a:rPr lang="ru-RU" sz="28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Рассказать сказку, обязательно показывая </a:t>
            </a:r>
            <a:r>
              <a:rPr lang="ru-RU" sz="2800" b="0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8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события на рисунках. Затем предложить ребенку самому рассказать эту сказку по </a:t>
            </a:r>
            <a:r>
              <a:rPr lang="ru-RU" sz="2800" b="0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картинкам.</a:t>
            </a:r>
            <a:r>
              <a:rPr lang="ru-RU" sz="28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841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2450"/>
            <a:ext cx="7920880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800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52450"/>
            <a:ext cx="7272807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159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52450"/>
            <a:ext cx="7632847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63370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52450"/>
            <a:ext cx="7416824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4704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52450"/>
            <a:ext cx="7344816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45281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52450"/>
            <a:ext cx="7272808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9876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352927" cy="4966488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Все дети любят сказки. И у каждого ребенка есть свои любимые сказочные персонажи. Вы можете загадать ему загадки из этого раздела, чтобы вместе вспомнить сказки и персонажей из разных произведений, угадать любимых героев или названия сказок. Большинство таких загадок написаны в стихотворной форме. Поэтому, дети будут не только развивать сообразительность, но и тренировать память, заучивая короткие стишки. Таким образом, играя, ребенок сможет </a:t>
            </a:r>
            <a:r>
              <a:rPr lang="ru-RU" sz="2800" b="0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легко </a:t>
            </a:r>
            <a:r>
              <a:rPr lang="ru-RU" sz="2800" b="0" dirty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научиться запоминать информацию, выработать правильную дикцию.</a:t>
            </a:r>
            <a:endParaRPr lang="ru-RU" sz="28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984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7128792" cy="5900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084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52450"/>
            <a:ext cx="6840760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872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52450"/>
            <a:ext cx="6912768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75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52450"/>
            <a:ext cx="7056784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908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52450"/>
            <a:ext cx="6696744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899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52450"/>
            <a:ext cx="6984776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9995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52450"/>
            <a:ext cx="6624736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85987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</TotalTime>
  <Words>179</Words>
  <Application>Microsoft Office PowerPoint</Application>
  <PresentationFormat>Экран (4:3)</PresentationFormat>
  <Paragraphs>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Составила педагог-психолог МАДОУ Д/С 4 Саяпина О.К.</vt:lpstr>
      <vt:lpstr>Все дети любят сказки. И у каждого ребенка есть свои любимые сказочные персонажи. Вы можете загадать ему загадки из этого раздела, чтобы вместе вспомнить сказки и персонажей из разных произведений, угадать любимых героев или названия сказок. Большинство таких загадок написаны в стихотворной форме. Поэтому, дети будут не только развивать сообразительность, но и тренировать память, заучивая короткие стишки. Таким образом, играя, ребенок сможет легко научиться запоминать информацию, выработать правильную дикцию.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Важно своевременно уделить внимание развитию речи ребенка, научить его рассказывать о чем-то, то есть составлять связный рассказ. Начать лучше с чего-то знакомого, к примеру, со сказок, которые ребенку ни раз читали родители и, может быть, малыш-дошкольник даже знает их на изусть. Предлагаю вашему вниманию карточки с иллюстрациями к популярным детским сказкам, по которым с ребенком можно поиграть. Рассказать сказку, обязательно показывая все события на рисунках. Затем предложить ребенку самому рассказать эту сказку по картинкам.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Aleksander</dc:creator>
  <cp:lastModifiedBy>Aleksander</cp:lastModifiedBy>
  <cp:revision>3</cp:revision>
  <dcterms:created xsi:type="dcterms:W3CDTF">2019-06-11T07:49:45Z</dcterms:created>
  <dcterms:modified xsi:type="dcterms:W3CDTF">2019-06-11T08:14:11Z</dcterms:modified>
</cp:coreProperties>
</file>