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8" r:id="rId5"/>
    <p:sldId id="260" r:id="rId6"/>
    <p:sldId id="269" r:id="rId7"/>
    <p:sldId id="261" r:id="rId8"/>
    <p:sldId id="270" r:id="rId9"/>
    <p:sldId id="262" r:id="rId10"/>
    <p:sldId id="271" r:id="rId11"/>
    <p:sldId id="263" r:id="rId12"/>
    <p:sldId id="272" r:id="rId13"/>
    <p:sldId id="264" r:id="rId14"/>
    <p:sldId id="273" r:id="rId15"/>
    <p:sldId id="265" r:id="rId16"/>
    <p:sldId id="274" r:id="rId17"/>
    <p:sldId id="266" r:id="rId18"/>
    <p:sldId id="275" r:id="rId19"/>
    <p:sldId id="26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82" autoAdjust="0"/>
    <p:restoredTop sz="94590" autoAdjust="0"/>
  </p:normalViewPr>
  <p:slideViewPr>
    <p:cSldViewPr>
      <p:cViewPr varScale="1">
        <p:scale>
          <a:sx n="71" d="100"/>
          <a:sy n="71" d="100"/>
        </p:scale>
        <p:origin x="-11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2A0B-E3A5-4784-B015-342BE37666E4}" type="datetimeFigureOut">
              <a:rPr lang="ru-RU" smtClean="0"/>
              <a:pPr/>
              <a:t>29.07.2019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2EF72-7D26-4C93-8760-B0C383B6B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2A0B-E3A5-4784-B015-342BE37666E4}" type="datetimeFigureOut">
              <a:rPr lang="ru-RU" smtClean="0"/>
              <a:pPr/>
              <a:t>29.07.2019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2EF72-7D26-4C93-8760-B0C383B6B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2A0B-E3A5-4784-B015-342BE37666E4}" type="datetimeFigureOut">
              <a:rPr lang="ru-RU" smtClean="0"/>
              <a:pPr/>
              <a:t>29.07.2019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2EF72-7D26-4C93-8760-B0C383B6B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2A0B-E3A5-4784-B015-342BE37666E4}" type="datetimeFigureOut">
              <a:rPr lang="ru-RU" smtClean="0"/>
              <a:pPr/>
              <a:t>29.07.2019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2EF72-7D26-4C93-8760-B0C383B6B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2A0B-E3A5-4784-B015-342BE37666E4}" type="datetimeFigureOut">
              <a:rPr lang="ru-RU" smtClean="0"/>
              <a:pPr/>
              <a:t>29.07.2019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2EF72-7D26-4C93-8760-B0C383B6B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2A0B-E3A5-4784-B015-342BE37666E4}" type="datetimeFigureOut">
              <a:rPr lang="ru-RU" smtClean="0"/>
              <a:pPr/>
              <a:t>29.07.2019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2EF72-7D26-4C93-8760-B0C383B6B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2A0B-E3A5-4784-B015-342BE37666E4}" type="datetimeFigureOut">
              <a:rPr lang="ru-RU" smtClean="0"/>
              <a:pPr/>
              <a:t>29.07.2019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2EF72-7D26-4C93-8760-B0C383B6B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2A0B-E3A5-4784-B015-342BE37666E4}" type="datetimeFigureOut">
              <a:rPr lang="ru-RU" smtClean="0"/>
              <a:pPr/>
              <a:t>29.07.2019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2EF72-7D26-4C93-8760-B0C383B6B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2A0B-E3A5-4784-B015-342BE37666E4}" type="datetimeFigureOut">
              <a:rPr lang="ru-RU" smtClean="0"/>
              <a:pPr/>
              <a:t>29.07.2019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2EF72-7D26-4C93-8760-B0C383B6B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2A0B-E3A5-4784-B015-342BE37666E4}" type="datetimeFigureOut">
              <a:rPr lang="ru-RU" smtClean="0"/>
              <a:pPr/>
              <a:t>29.07.2019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2EF72-7D26-4C93-8760-B0C383B6B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2A0B-E3A5-4784-B015-342BE37666E4}" type="datetimeFigureOut">
              <a:rPr lang="ru-RU" smtClean="0"/>
              <a:pPr/>
              <a:t>29.07.2019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2EF72-7D26-4C93-8760-B0C383B6B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D2A0B-E3A5-4784-B015-342BE37666E4}" type="datetimeFigureOut">
              <a:rPr lang="ru-RU" smtClean="0"/>
              <a:pPr/>
              <a:t>29.07.2019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2EF72-7D26-4C93-8760-B0C383B6B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27884" y="2891433"/>
            <a:ext cx="4968552" cy="1584176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1F497D">
                    <a:lumMod val="75000"/>
                  </a:srgbClr>
                </a:solidFill>
                <a:ea typeface="+mj-ea"/>
                <a:cs typeface="+mj-cs"/>
              </a:rPr>
              <a:t>«Спортивные загадки»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 descr="24753-Athletic-Blond-Man-Running-After-A-Tennis-Ball-During-A-Game-On-The-Court-Poster-Art-Pr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88640"/>
            <a:ext cx="1944216" cy="1718591"/>
          </a:xfrm>
          <a:prstGeom prst="rect">
            <a:avLst/>
          </a:prstGeom>
        </p:spPr>
      </p:pic>
      <p:pic>
        <p:nvPicPr>
          <p:cNvPr id="5" name="Рисунок 4" descr="images (1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4797152"/>
            <a:ext cx="1800200" cy="1800200"/>
          </a:xfrm>
          <a:prstGeom prst="rect">
            <a:avLst/>
          </a:prstGeom>
        </p:spPr>
      </p:pic>
      <p:pic>
        <p:nvPicPr>
          <p:cNvPr id="6" name="Рисунок 5" descr="i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4869160"/>
            <a:ext cx="1440160" cy="1716782"/>
          </a:xfrm>
          <a:prstGeom prst="rect">
            <a:avLst/>
          </a:prstGeom>
        </p:spPr>
      </p:pic>
      <p:pic>
        <p:nvPicPr>
          <p:cNvPr id="7" name="Рисунок 6" descr="girl-tennis-sketc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64288" y="4869160"/>
            <a:ext cx="1656184" cy="1675654"/>
          </a:xfrm>
          <a:prstGeom prst="rect">
            <a:avLst/>
          </a:prstGeom>
        </p:spPr>
      </p:pic>
      <p:pic>
        <p:nvPicPr>
          <p:cNvPr id="8" name="Рисунок 7" descr="images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70365" y="332656"/>
            <a:ext cx="2373635" cy="1447338"/>
          </a:xfrm>
          <a:prstGeom prst="rect">
            <a:avLst/>
          </a:prstGeom>
        </p:spPr>
      </p:pic>
      <p:pic>
        <p:nvPicPr>
          <p:cNvPr id="9" name="Рисунок 8" descr="images (2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5536" y="4941168"/>
            <a:ext cx="1800200" cy="1656184"/>
          </a:xfrm>
          <a:prstGeom prst="rect">
            <a:avLst/>
          </a:prstGeom>
        </p:spPr>
      </p:pic>
      <p:pic>
        <p:nvPicPr>
          <p:cNvPr id="10" name="Рисунок 9" descr="images (8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99792" y="260648"/>
            <a:ext cx="2207599" cy="1232148"/>
          </a:xfrm>
          <a:prstGeom prst="rect">
            <a:avLst/>
          </a:prstGeom>
        </p:spPr>
      </p:pic>
      <p:pic>
        <p:nvPicPr>
          <p:cNvPr id="11" name="Рисунок 10" descr="tennis_for_newsletter_3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76056" y="188640"/>
            <a:ext cx="1633702" cy="1300361"/>
          </a:xfrm>
          <a:prstGeom prst="rect">
            <a:avLst/>
          </a:prstGeom>
        </p:spPr>
      </p:pic>
      <p:pic>
        <p:nvPicPr>
          <p:cNvPr id="12" name="Рисунок 11" descr="item_504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1560" y="2486906"/>
            <a:ext cx="1872208" cy="1805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s (6)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64" r="64"/>
          <a:stretch>
            <a:fillRect/>
          </a:stretch>
        </p:blipFill>
        <p:spPr>
          <a:xfrm>
            <a:off x="611560" y="476672"/>
            <a:ext cx="3168352" cy="3320281"/>
          </a:xfr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4293096"/>
            <a:ext cx="8022088" cy="2016224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Шарик над столом порхает,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ракетки убегает.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классная игра?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Угадайте, детвора.</a:t>
            </a:r>
          </a:p>
          <a:p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6" name="Рисунок 5" descr="images (7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476672"/>
            <a:ext cx="3096344" cy="3252961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50679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laser.wav"/>
          </p:stSnd>
        </p:sndAc>
      </p:transition>
    </mc:Choice>
    <mc:Fallback>
      <p:transition spd="slow"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3971" y="4409728"/>
            <a:ext cx="7704856" cy="2448272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удар ракеткой —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Волан летит над сеткой.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Серёжа хоть и сильно бил,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Воланчик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сетку угодил.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победил Антон.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что играли? В ...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2656"/>
            <a:ext cx="4005263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>
      <p:transition spd="slow">
        <p:split orient="vert"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adminton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2500" b="12500"/>
          <a:stretch>
            <a:fillRect/>
          </a:stretch>
        </p:blipFill>
        <p:spPr>
          <a:xfrm>
            <a:off x="467544" y="764704"/>
            <a:ext cx="4032448" cy="3024336"/>
          </a:xfr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4077072"/>
            <a:ext cx="7704856" cy="2448272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удар ракеткой —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Волан летит над сеткой.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Серёжа хоть и сильно бил,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Воланчик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сетку угодил.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победил Антон.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что играли? В ...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11894479399474y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548680"/>
            <a:ext cx="3024336" cy="3456384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30046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4365104"/>
            <a:ext cx="7344816" cy="2016224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По-собачьи, брассом, кролем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плыть в реке и в море.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бассейне стометровку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плыву на скорость ловко!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и финиш, наконец.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отличнейший...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409" y="188640"/>
            <a:ext cx="4005263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  <p:sndAc>
          <p:stSnd>
            <p:snd r:embed="rId2" name="drumroll.wav"/>
          </p:stSnd>
        </p:sndAc>
      </p:transition>
    </mc:Choice>
    <mc:Fallback>
      <p:transition spd="slow">
        <p:split orient="vert"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s (10)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548680"/>
            <a:ext cx="3816424" cy="3312368"/>
          </a:xfr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4365104"/>
            <a:ext cx="7344816" cy="2016224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По-собачьи, брассом, кролем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плыть в реке и в море.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бассейне стометровку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плыву на скорость ловко!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и финиш, наконец.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отличнейший...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images (9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548680"/>
            <a:ext cx="3672408" cy="3168351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17763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whoosh.wav"/>
          </p:stSnd>
        </p:sndAc>
      </p:transition>
    </mc:Choice>
    <mc:Fallback>
      <p:transition spd="slow">
        <p:sndAc>
          <p:stSnd>
            <p:snd r:embed="rId2" name="whoo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5013176"/>
            <a:ext cx="7992888" cy="129614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люблю его смотреть. Очень нравится «болеть». И кричать всем вместе: «Гол!». Лучшая игра…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650" y="476672"/>
            <a:ext cx="4005263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  <p:sndAc>
          <p:stSnd>
            <p:snd r:embed="rId2" name="type.wav"/>
          </p:stSnd>
        </p:sndAc>
      </p:transition>
    </mc:Choice>
    <mc:Fallback>
      <p:transition spd="slow">
        <p:split orient="vert"/>
        <p:sndAc>
          <p:stSnd>
            <p:snd r:embed="rId2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5013176"/>
            <a:ext cx="7992888" cy="129614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люблю его смотреть. Очень нравится «болеть». И кричать всем вместе: «Гол!». Лучшая игра…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19874"/>
            <a:ext cx="60960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290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applause.wav"/>
          </p:stSnd>
        </p:sndAc>
      </p:transition>
    </mc:Choice>
    <mc:Fallback>
      <p:transition spd="slow"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6769" y="4437112"/>
            <a:ext cx="7848872" cy="2304256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льду танцует фигурист, Кружится, как осенний лист. Он исполняет пируэт Потом двойной тулуп... Ах, нет! Не в шубе он, легко одет. И вот на льду теперь дуэт. Эх, хорошо катаются! Зал затаил дыхание. Вид спорта называется...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574" y="260648"/>
            <a:ext cx="4005263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  <p:sndAc>
          <p:stSnd>
            <p:snd r:embed="rId2" name="suction.wav"/>
          </p:stSnd>
        </p:sndAc>
      </p:transition>
    </mc:Choice>
    <mc:Fallback>
      <p:transition spd="slow">
        <p:split orient="vert"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4221088"/>
            <a:ext cx="7848872" cy="2304256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льду танцует фигурист, Кружится, как осенний лист. Он исполняет пируэт Потом двойной тулуп... Ах, нет! Не в шубе он, легко одет. И вот на льду теперь дуэт. Эх, хорошо катаются! Зал затаил дыхание. Вид спорта называется...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" r="4762"/>
          <a:stretch>
            <a:fillRect/>
          </a:stretch>
        </p:blipFill>
        <p:spPr>
          <a:xfrm>
            <a:off x="1619672" y="32452"/>
            <a:ext cx="5486400" cy="4114800"/>
          </a:xfrm>
        </p:spPr>
      </p:pic>
    </p:spTree>
    <p:extLst>
      <p:ext uri="{BB962C8B-B14F-4D97-AF65-F5344CB8AC3E}">
        <p14:creationId xmlns:p14="http://schemas.microsoft.com/office/powerpoint/2010/main" val="568566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hammer.wav"/>
          </p:stSnd>
        </p:sndAc>
      </p:transition>
    </mc:Choice>
    <mc:Fallback>
      <p:transition spd="slow"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ЗАНИМАЙТЕСЬ СПОРТОМ!</a:t>
            </a:r>
            <a:b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УДАЧИ!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140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2276872"/>
            <a:ext cx="2153394" cy="1656184"/>
          </a:xfrm>
          <a:prstGeom prst="rect">
            <a:avLst/>
          </a:prstGeom>
        </p:spPr>
      </p:pic>
      <p:pic>
        <p:nvPicPr>
          <p:cNvPr id="5" name="Рисунок 4" descr="i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3789040"/>
            <a:ext cx="2628131" cy="1932806"/>
          </a:xfrm>
          <a:prstGeom prst="rect">
            <a:avLst/>
          </a:prstGeom>
        </p:spPr>
      </p:pic>
      <p:pic>
        <p:nvPicPr>
          <p:cNvPr id="7" name="Рисунок 6" descr="i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3284984"/>
            <a:ext cx="1872208" cy="2508870"/>
          </a:xfrm>
          <a:prstGeom prst="rect">
            <a:avLst/>
          </a:prstGeom>
        </p:spPr>
      </p:pic>
      <p:pic>
        <p:nvPicPr>
          <p:cNvPr id="8" name="Рисунок 7" descr="1301181995_0_1bab3_6199a42b_xl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1" y="1700808"/>
            <a:ext cx="2232248" cy="1674186"/>
          </a:xfrm>
          <a:prstGeom prst="rect">
            <a:avLst/>
          </a:prstGeom>
        </p:spPr>
      </p:pic>
      <p:pic>
        <p:nvPicPr>
          <p:cNvPr id="9" name="Рисунок 8" descr="images (23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44208" y="1412776"/>
            <a:ext cx="2160240" cy="1584176"/>
          </a:xfrm>
          <a:prstGeom prst="rect">
            <a:avLst/>
          </a:prstGeom>
        </p:spPr>
      </p:pic>
      <p:pic>
        <p:nvPicPr>
          <p:cNvPr id="10" name="Рисунок 9" descr="images (25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63888" y="4077072"/>
            <a:ext cx="2808312" cy="18764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3568" y="6021288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Ответы на загадки: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1.хоккей 2.баскетбол 3.волейбол 4.теннис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5.бадминтон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6.плавание 7.футбол 8. </a:t>
            </a:r>
            <a:r>
              <a:rPr lang="ru-RU" smtClean="0">
                <a:solidFill>
                  <a:schemeClr val="accent1">
                    <a:lumMod val="75000"/>
                  </a:schemeClr>
                </a:solidFill>
              </a:rPr>
              <a:t>фигурное катание.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circle/>
        <p:sndAc>
          <p:stSnd>
            <p:snd r:embed="rId2" name="applause.wav"/>
          </p:stSnd>
        </p:sndAc>
      </p:transition>
    </mc:Choice>
    <mc:Fallback>
      <p:transition spd="slow">
        <p:circl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221088"/>
            <a:ext cx="5516016" cy="864096"/>
          </a:xfrm>
        </p:spPr>
        <p:txBody>
          <a:bodyPr>
            <a:noAutofit/>
          </a:bodyPr>
          <a:lstStyle/>
          <a:p>
            <a:pPr algn="ctr"/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4941168"/>
            <a:ext cx="8136904" cy="13020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" y="0"/>
            <a:ext cx="9089635" cy="68172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4509120"/>
            <a:ext cx="8280920" cy="216024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 ледяной площадке крик, 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 воротам рвется ученик. 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Кричат все: «Шайба! Клюшка! Бей!» 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Веселая игра … 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ÐÐ°ÑÑÐ¸Ð½ÐºÐ¸ Ð¿Ð¾ Ð·Ð°Ð¿ÑÐ¾ÑÑ ÐºÐ°ÑÑÐ¸Ð½ÐºÐ° Ñ Ð²Ð¾Ð¿ÑÐ¾ÑÐ¸ÑÐµÐ»ÑÐ½ÑÐ¼ Ð·Ð½Ð°ÐºÐ¾Ð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2656"/>
            <a:ext cx="4005064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5152.jpe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tretch>
            <a:fillRect/>
          </a:stretch>
        </p:blipFill>
        <p:spPr>
          <a:xfrm>
            <a:off x="899592" y="692696"/>
            <a:ext cx="3260094" cy="3456384"/>
          </a:xfr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4509120"/>
            <a:ext cx="8280920" cy="216024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 ледяной площадке крик, 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 воротам рвется ученик. 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Кричат все: «Шайба! Клюшка! Бей!» 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Веселая игра … 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medium_d9b5ddf64b0827fad36a238d681cca6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692696"/>
            <a:ext cx="3780780" cy="3456384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7932206"/>
      </p:ext>
    </p:extLst>
  </p:cSld>
  <p:clrMapOvr>
    <a:masterClrMapping/>
  </p:clrMapOvr>
  <p:transition spd="slow">
    <p:randomBar dir="vert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4581128"/>
            <a:ext cx="7632848" cy="201622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игроки, все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ловки 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Любят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мяч они играть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кольцо его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кидать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Мячик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звонко бьет об пол,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это… 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938" y="332656"/>
            <a:ext cx="4005263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basketbol1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3572" b="3572"/>
          <a:stretch>
            <a:fillRect/>
          </a:stretch>
        </p:blipFill>
        <p:spPr>
          <a:xfrm>
            <a:off x="755576" y="476672"/>
            <a:ext cx="3168352" cy="3896345"/>
          </a:xfr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4581128"/>
            <a:ext cx="7632848" cy="201622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игроки, все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ловки 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Любят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мяч они играть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кольцо его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кидать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Мячик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звонко бьет об пол,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это… 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images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124744"/>
            <a:ext cx="3672408" cy="3121547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21353333"/>
      </p:ext>
    </p:extLst>
  </p:cSld>
  <p:clrMapOvr>
    <a:masterClrMapping/>
  </p:clrMapOvr>
  <p:transition spd="med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5959" y="4624173"/>
            <a:ext cx="7632848" cy="230425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команда побеждает,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мячик не роняет. Он летит с подачи метко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ворота – через сетку. И площадка, а не поле У спортсменов в… 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0648"/>
            <a:ext cx="4005263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  <p:sndAc>
          <p:stSnd>
            <p:snd r:embed="rId2" name="camera.wav"/>
          </p:stSnd>
        </p:sndAc>
      </p:transition>
    </mc:Choice>
    <mc:Fallback>
      <p:transition spd="slow">
        <p:split orient="vert"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s (5)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476672"/>
            <a:ext cx="3384376" cy="3024336"/>
          </a:xfr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4221088"/>
            <a:ext cx="7632848" cy="230425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команда побеждает,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мячик не роняет. Он летит с подачи метко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ворота – через сетку. И площадка, а не поле У спортсменов в… 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images (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37539" y="404664"/>
            <a:ext cx="3016822" cy="3168352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6555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2" name="type.wav"/>
          </p:stSnd>
        </p:sndAc>
      </p:transition>
    </mc:Choice>
    <mc:Fallback>
      <p:transition>
        <p:sndAc>
          <p:stSnd>
            <p:snd r:embed="rId2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4509120"/>
            <a:ext cx="8022088" cy="2016224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Шарик над столом порхает,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ракетки убегает.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классная игра?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Угадайте, детвора.</a:t>
            </a:r>
          </a:p>
          <a:p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924" y="404664"/>
            <a:ext cx="4005263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>
      <p:transition spd="slow">
        <p:split orient="vert"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</TotalTime>
  <Words>265</Words>
  <Application>Microsoft Office PowerPoint</Application>
  <PresentationFormat>Экран (4:3)</PresentationFormat>
  <Paragraphs>35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ЗАНИМАЙТЕСЬ СПОРТОМ! УДАЧИ!</vt:lpstr>
    </vt:vector>
  </TitlesOfParts>
  <Company>Ya Blondinko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вадим</dc:creator>
  <cp:lastModifiedBy>Олег</cp:lastModifiedBy>
  <cp:revision>49</cp:revision>
  <dcterms:created xsi:type="dcterms:W3CDTF">2012-09-30T07:17:02Z</dcterms:created>
  <dcterms:modified xsi:type="dcterms:W3CDTF">2019-07-29T16:52:00Z</dcterms:modified>
</cp:coreProperties>
</file>