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8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35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Пользователь\Downloads\frame-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28794" y="1357298"/>
            <a:ext cx="585791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Проект </a:t>
            </a:r>
          </a:p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«Психолого-логопедическая палитра».</a:t>
            </a:r>
          </a:p>
          <a:p>
            <a:endParaRPr lang="ru-RU" dirty="0"/>
          </a:p>
        </p:txBody>
      </p:sp>
      <p:pic>
        <p:nvPicPr>
          <p:cNvPr id="10243" name="Picture 3" descr="C:\Users\Пользователь\Desktop\найди лишний\Без названия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4000505"/>
            <a:ext cx="3714776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Пользователь\Desktop\найди лишний\fram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858280" cy="664371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00232" y="1142984"/>
            <a:ext cx="55220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Выставка подведение итогов конкурса альбомов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 « Сочиню </a:t>
            </a:r>
            <a:r>
              <a:rPr lang="ru-RU" sz="2000" dirty="0" smtClean="0">
                <a:solidFill>
                  <a:srgbClr val="002060"/>
                </a:solidFill>
              </a:rPr>
              <a:t>я сказку </a:t>
            </a:r>
            <a:r>
              <a:rPr lang="ru-RU" sz="2000" dirty="0" smtClean="0">
                <a:solidFill>
                  <a:srgbClr val="002060"/>
                </a:solidFill>
              </a:rPr>
              <a:t>сам»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2291" name="Picture 3" descr="C:\Users\Пользователь\Desktop\Фото к проек.2\PQXV17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596" y="2500306"/>
            <a:ext cx="4143404" cy="43576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2" name="Picture 4" descr="C:\Users\Пользователь\Desktop\Фото к проек.2\UDJL17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643050"/>
            <a:ext cx="4357662" cy="35004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Пользователь\Desktop\найди лишний\fram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64371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3108" y="2786058"/>
            <a:ext cx="555953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accent2"/>
                </a:solidFill>
              </a:rPr>
              <a:t>Спасибо за участие!</a:t>
            </a:r>
          </a:p>
          <a:p>
            <a:r>
              <a:rPr lang="ru-RU" sz="4400" dirty="0" smtClean="0">
                <a:solidFill>
                  <a:schemeClr val="accent2"/>
                </a:solidFill>
              </a:rPr>
              <a:t>Спасибо за внимание!</a:t>
            </a:r>
            <a:endParaRPr lang="ru-RU" sz="44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Пользователь\Downloads\frame-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3108" y="1357298"/>
            <a:ext cx="578647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Вид проекта</a:t>
            </a:r>
            <a:r>
              <a:rPr lang="ru-RU" sz="2000" dirty="0" smtClean="0">
                <a:solidFill>
                  <a:srgbClr val="002060"/>
                </a:solidFill>
              </a:rPr>
              <a:t>: краткосрочный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endParaRPr lang="ru-RU" sz="2000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       Тип</a:t>
            </a:r>
            <a:r>
              <a:rPr lang="ru-RU" sz="2000" i="1" dirty="0" smtClean="0">
                <a:solidFill>
                  <a:srgbClr val="002060"/>
                </a:solidFill>
              </a:rPr>
              <a:t>: </a:t>
            </a:r>
            <a:r>
              <a:rPr lang="ru-RU" sz="2000" dirty="0" smtClean="0">
                <a:solidFill>
                  <a:srgbClr val="002060"/>
                </a:solidFill>
              </a:rPr>
              <a:t>коррекционный,</a:t>
            </a:r>
            <a:r>
              <a:rPr lang="ru-RU" sz="2000" i="1" dirty="0" smtClean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информационный, творческий.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 </a:t>
            </a:r>
            <a:endParaRPr lang="ru-RU" sz="2000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Сроки реализации</a:t>
            </a:r>
            <a:r>
              <a:rPr lang="ru-RU" sz="2000" dirty="0" smtClean="0">
                <a:solidFill>
                  <a:srgbClr val="002060"/>
                </a:solidFill>
              </a:rPr>
              <a:t>: </a:t>
            </a:r>
            <a:r>
              <a:rPr lang="ru-RU" sz="2000" dirty="0" smtClean="0">
                <a:solidFill>
                  <a:srgbClr val="002060"/>
                </a:solidFill>
              </a:rPr>
              <a:t>две</a:t>
            </a:r>
            <a:r>
              <a:rPr lang="ru-RU" sz="2000" dirty="0" smtClean="0">
                <a:solidFill>
                  <a:srgbClr val="002060"/>
                </a:solidFill>
              </a:rPr>
              <a:t> недели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(с 9 ноября </a:t>
            </a:r>
            <a:r>
              <a:rPr lang="ru-RU" sz="2000" dirty="0" smtClean="0">
                <a:solidFill>
                  <a:srgbClr val="002060"/>
                </a:solidFill>
              </a:rPr>
              <a:t>по </a:t>
            </a:r>
            <a:r>
              <a:rPr lang="ru-RU" sz="2000" dirty="0" smtClean="0">
                <a:solidFill>
                  <a:srgbClr val="002060"/>
                </a:solidFill>
              </a:rPr>
              <a:t>20 ноября)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 </a:t>
            </a:r>
            <a:endParaRPr lang="ru-RU" sz="2000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 Руководители проекта:</a:t>
            </a:r>
            <a:r>
              <a:rPr lang="ru-RU" sz="2000" dirty="0" smtClean="0">
                <a:solidFill>
                  <a:srgbClr val="002060"/>
                </a:solidFill>
              </a:rPr>
              <a:t>  </a:t>
            </a:r>
            <a:endParaRPr lang="ru-RU" sz="2000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учитель-логопед</a:t>
            </a:r>
            <a:r>
              <a:rPr lang="ru-RU" sz="2000" dirty="0" smtClean="0">
                <a:solidFill>
                  <a:srgbClr val="002060"/>
                </a:solidFill>
              </a:rPr>
              <a:t>: Демченко А.В.,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педагог-психолог: </a:t>
            </a:r>
            <a:r>
              <a:rPr lang="ru-RU" sz="2000" dirty="0" err="1" smtClean="0">
                <a:solidFill>
                  <a:srgbClr val="002060"/>
                </a:solidFill>
              </a:rPr>
              <a:t>Каратунова</a:t>
            </a:r>
            <a:r>
              <a:rPr lang="ru-RU" sz="2000" dirty="0" smtClean="0">
                <a:solidFill>
                  <a:srgbClr val="002060"/>
                </a:solidFill>
              </a:rPr>
              <a:t> О.К.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                                             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Участники проекта</a:t>
            </a:r>
            <a:r>
              <a:rPr lang="ru-RU" sz="2000" dirty="0" smtClean="0">
                <a:solidFill>
                  <a:srgbClr val="002060"/>
                </a:solidFill>
              </a:rPr>
              <a:t>: дети старших групп, воспитатели, родители воспитанников.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Пользователь\Downloads\frame-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00166" y="1142984"/>
            <a:ext cx="635798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Цель проекта</a:t>
            </a:r>
            <a:r>
              <a:rPr lang="ru-RU" sz="1600" dirty="0" smtClean="0">
                <a:solidFill>
                  <a:srgbClr val="002060"/>
                </a:solidFill>
              </a:rPr>
              <a:t>:  Пропаганда психологических и логопедических знаний, занятий с психологом и учителем- логопедом.</a:t>
            </a:r>
          </a:p>
          <a:p>
            <a:r>
              <a:rPr lang="ru-RU" sz="1600" b="1" i="1" dirty="0" smtClean="0">
                <a:solidFill>
                  <a:srgbClr val="002060"/>
                </a:solidFill>
              </a:rPr>
              <a:t> </a:t>
            </a:r>
            <a:endParaRPr lang="ru-RU" sz="1600" dirty="0" smtClean="0">
              <a:solidFill>
                <a:srgbClr val="002060"/>
              </a:solidFill>
            </a:endParaRPr>
          </a:p>
          <a:p>
            <a:r>
              <a:rPr lang="ru-RU" sz="1600" b="1" dirty="0" smtClean="0">
                <a:solidFill>
                  <a:srgbClr val="002060"/>
                </a:solidFill>
              </a:rPr>
              <a:t>Задачи проекта:</a:t>
            </a:r>
            <a:endParaRPr lang="ru-RU" sz="1600" dirty="0" smtClean="0">
              <a:solidFill>
                <a:srgbClr val="002060"/>
              </a:solidFill>
            </a:endParaRPr>
          </a:p>
          <a:p>
            <a:r>
              <a:rPr lang="ru-RU" sz="1600" dirty="0" smtClean="0">
                <a:solidFill>
                  <a:srgbClr val="002060"/>
                </a:solidFill>
              </a:rPr>
              <a:t> </a:t>
            </a:r>
          </a:p>
          <a:p>
            <a:pPr lvl="0"/>
            <a:r>
              <a:rPr lang="ru-RU" sz="1600" dirty="0" smtClean="0">
                <a:solidFill>
                  <a:srgbClr val="002060"/>
                </a:solidFill>
              </a:rPr>
              <a:t>ознакомить педагогов и родителей  с работой логопеда и психолога в детском саду;     </a:t>
            </a:r>
          </a:p>
          <a:p>
            <a:pPr lvl="0"/>
            <a:r>
              <a:rPr lang="ru-RU" sz="1600" dirty="0" smtClean="0">
                <a:solidFill>
                  <a:srgbClr val="002060"/>
                </a:solidFill>
              </a:rPr>
              <a:t>побуждать детей  к речевому общению со сверстниками и взрослыми;</a:t>
            </a:r>
          </a:p>
          <a:p>
            <a:pPr lvl="0"/>
            <a:r>
              <a:rPr lang="ru-RU" sz="1600" dirty="0" smtClean="0">
                <a:solidFill>
                  <a:srgbClr val="002060"/>
                </a:solidFill>
              </a:rPr>
              <a:t>вовлечь педагогов и родителей в коррекционно-педагогический процесс;</a:t>
            </a:r>
          </a:p>
          <a:p>
            <a:pPr lvl="0"/>
            <a:r>
              <a:rPr lang="ru-RU" sz="1600" dirty="0" smtClean="0">
                <a:solidFill>
                  <a:srgbClr val="002060"/>
                </a:solidFill>
              </a:rPr>
              <a:t>использовать методы и средства, побуждающие детей к яркому, эмоциональному процессу развития речи и высших психических функций;</a:t>
            </a:r>
          </a:p>
          <a:p>
            <a:pPr lvl="0"/>
            <a:r>
              <a:rPr lang="ru-RU" sz="1600" dirty="0" smtClean="0">
                <a:solidFill>
                  <a:srgbClr val="002060"/>
                </a:solidFill>
              </a:rPr>
              <a:t>вызвать интерес дошкольников к играм развивающих речь, мышление, память, потребность в них.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Пользователь\Downloads\frame-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857357" y="928670"/>
            <a:ext cx="585791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Стенгазета  в группах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 «Образ современного логопеда и психолога»</a:t>
            </a:r>
          </a:p>
          <a:p>
            <a:endParaRPr lang="ru-RU" dirty="0"/>
          </a:p>
        </p:txBody>
      </p:sp>
      <p:pic>
        <p:nvPicPr>
          <p:cNvPr id="7171" name="Picture 3" descr="C:\Users\Пользователь\Downloads\IMG_20201123_13335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2357430"/>
            <a:ext cx="5381628" cy="3500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Пользователь\Downloads\frame-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85919" y="1071546"/>
            <a:ext cx="60722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Буклет для родителей 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«Речь ребенка формируется под влиянием речи взрослых» 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6147" name="Picture 3" descr="C:\Users\Пользователь\Downloads\IMG_20201109_1349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714488"/>
            <a:ext cx="2286016" cy="2357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C:\Users\Пользователь\Downloads\IMG_20201109_1349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1714488"/>
            <a:ext cx="2357454" cy="15001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 descr="C:\Users\Пользователь\Downloads\IMG_20201109_1350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3286124"/>
            <a:ext cx="2643188" cy="23574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C:\Users\Пользователь\Downloads\IMG_20201109_13502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43042" y="3929066"/>
            <a:ext cx="3429006" cy="20002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Пользователь\Downloads\frame-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14480" y="1214422"/>
            <a:ext cx="6143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 smtClean="0">
                <a:solidFill>
                  <a:srgbClr val="002060"/>
                </a:solidFill>
              </a:rPr>
              <a:t>Логоритмика</a:t>
            </a:r>
            <a:r>
              <a:rPr lang="ru-RU" sz="2000" dirty="0" smtClean="0">
                <a:solidFill>
                  <a:srgbClr val="002060"/>
                </a:solidFill>
              </a:rPr>
              <a:t> для дошкольников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 (игровое занятие для воспитанников) </a:t>
            </a: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5124" name="Picture 4" descr="C:\Users\Пользователь\Downloads\IMG-20201118-WA00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85926"/>
            <a:ext cx="3714776" cy="30003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7" name="Picture 7" descr="C:\Users\Пользователь\Desktop\Фото к проек.2\JDOQ01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2071678"/>
            <a:ext cx="4286280" cy="2643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8" name="Picture 8" descr="C:\Users\Пользователь\Desktop\Фото к проек.2\NGUM343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4143380"/>
            <a:ext cx="2786064" cy="2357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Пользователь\Desktop\найди лишний\fram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8715404" cy="6143668"/>
          </a:xfrm>
          <a:prstGeom prst="rect">
            <a:avLst/>
          </a:prstGeom>
          <a:noFill/>
        </p:spPr>
      </p:pic>
      <p:pic>
        <p:nvPicPr>
          <p:cNvPr id="3" name="Picture 8" descr="C:\Users\Пользователь\Desktop\Фото к проек.2\NGUM34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429000"/>
            <a:ext cx="2786064" cy="2357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6" descr="C:\Users\Пользователь\Desktop\Фото к проек.2\IMG_21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1714488"/>
            <a:ext cx="3500444" cy="3429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 descr="C:\Users\Пользователь\Desktop\Фото к проек.2\IMG_219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1000108"/>
            <a:ext cx="3286130" cy="27146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Пользователь\Downloads\frame-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14480" y="1142984"/>
            <a:ext cx="607223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Занятия в группах «</a:t>
            </a:r>
            <a:r>
              <a:rPr lang="ru-RU" sz="2000" dirty="0" err="1" smtClean="0">
                <a:solidFill>
                  <a:srgbClr val="002060"/>
                </a:solidFill>
              </a:rPr>
              <a:t>Сказкотерапия</a:t>
            </a:r>
            <a:r>
              <a:rPr lang="ru-RU" sz="2000" dirty="0" smtClean="0">
                <a:solidFill>
                  <a:srgbClr val="002060"/>
                </a:solidFill>
              </a:rPr>
              <a:t>»</a:t>
            </a:r>
          </a:p>
          <a:p>
            <a:endParaRPr lang="ru-RU" dirty="0"/>
          </a:p>
        </p:txBody>
      </p:sp>
      <p:pic>
        <p:nvPicPr>
          <p:cNvPr id="4099" name="Picture 3" descr="C:\Users\Пользователь\Downloads\IMG-20201120-WA00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1643050"/>
            <a:ext cx="4500594" cy="37147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Пользователь\Downloads\frame-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857357" y="1142984"/>
            <a:ext cx="600079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Речевое развлечение 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«Путешествие по стране Правильной речи»   </a:t>
            </a:r>
          </a:p>
          <a:p>
            <a:endParaRPr lang="ru-RU" dirty="0"/>
          </a:p>
        </p:txBody>
      </p:sp>
      <p:pic>
        <p:nvPicPr>
          <p:cNvPr id="5" name="Picture 3" descr="C:\Users\Пользователь\Downloads\IMG-20201118-WA00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000240"/>
            <a:ext cx="3643338" cy="27146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Пользователь\Desktop\Фото к проек.2\WTYC37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2214554"/>
            <a:ext cx="2928940" cy="38576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102</Words>
  <PresentationFormat>Экран (4:3)</PresentationFormat>
  <Paragraphs>36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Дима</cp:lastModifiedBy>
  <cp:revision>9</cp:revision>
  <dcterms:created xsi:type="dcterms:W3CDTF">2020-11-23T09:53:25Z</dcterms:created>
  <dcterms:modified xsi:type="dcterms:W3CDTF">2020-11-23T12:44:47Z</dcterms:modified>
</cp:coreProperties>
</file>