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3" r:id="rId4"/>
    <p:sldId id="264" r:id="rId5"/>
    <p:sldId id="265" r:id="rId6"/>
    <p:sldId id="260" r:id="rId7"/>
    <p:sldId id="262" r:id="rId8"/>
    <p:sldId id="261" r:id="rId9"/>
    <p:sldId id="258" r:id="rId10"/>
    <p:sldId id="266" r:id="rId11"/>
    <p:sldId id="259" r:id="rId12"/>
    <p:sldId id="267" r:id="rId13"/>
    <p:sldId id="270" r:id="rId14"/>
    <p:sldId id="268" r:id="rId15"/>
    <p:sldId id="269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48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02.06.2019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02.06.2019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02.06.2019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02.06.2019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02.06.2019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02.06.2019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02.06.2019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02.06.2019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02.06.2019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02.06.2019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02.06.2019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02.06.2019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C:\Users\Анастасия\Desktop\P127084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7072338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4291"/>
            <a:ext cx="8101042" cy="1785949"/>
          </a:xfrm>
        </p:spPr>
        <p:txBody>
          <a:bodyPr>
            <a:noAutofit/>
          </a:bodyPr>
          <a:lstStyle/>
          <a:p>
            <a:r>
              <a:rPr lang="ru-RU" sz="4000" b="1" i="1" dirty="0" smtClean="0">
                <a:latin typeface="Arial Black" pitchFamily="34" charset="0"/>
              </a:rPr>
              <a:t>Отчет </a:t>
            </a:r>
            <a:br>
              <a:rPr lang="ru-RU" sz="4000" b="1" i="1" dirty="0" smtClean="0">
                <a:latin typeface="Arial Black" pitchFamily="34" charset="0"/>
              </a:rPr>
            </a:br>
            <a:r>
              <a:rPr lang="ru-RU" sz="4000" b="1" i="1" dirty="0" smtClean="0">
                <a:latin typeface="Arial Black" pitchFamily="34" charset="0"/>
              </a:rPr>
              <a:t>по инновационной площадке за 2018 – 2019 г.</a:t>
            </a:r>
            <a:endParaRPr lang="ru-RU" sz="4000" b="1" i="1" dirty="0">
              <a:latin typeface="Arial Black" pitchFamily="34" charset="0"/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642910" y="4214818"/>
            <a:ext cx="8296332" cy="264318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kumimoji="0" lang="ru-RU" sz="36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Black" pitchFamily="34" charset="0"/>
                <a:ea typeface="+mj-ea"/>
                <a:cs typeface="+mj-cs"/>
              </a:rPr>
              <a:t> </a:t>
            </a:r>
            <a:r>
              <a:rPr lang="ru-RU" sz="3600" b="1" i="1" dirty="0" smtClean="0">
                <a:solidFill>
                  <a:schemeClr val="bg2"/>
                </a:solidFill>
                <a:latin typeface="Arial Black" pitchFamily="34" charset="0"/>
              </a:rPr>
              <a:t>Социальное </a:t>
            </a:r>
            <a:r>
              <a:rPr lang="ru-RU" sz="3600" b="1" i="1" dirty="0" smtClean="0">
                <a:solidFill>
                  <a:schemeClr val="bg2"/>
                </a:solidFill>
                <a:latin typeface="Arial Black" pitchFamily="34" charset="0"/>
              </a:rPr>
              <a:t>партнерство </a:t>
            </a:r>
            <a:r>
              <a:rPr kumimoji="0" lang="ru-RU" sz="36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Arial Black" pitchFamily="34" charset="0"/>
                <a:ea typeface="+mj-ea"/>
                <a:cs typeface="+mj-cs"/>
              </a:rPr>
              <a:t>с </a:t>
            </a:r>
            <a:r>
              <a:rPr kumimoji="0" lang="ru-RU" sz="36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Arial Black" pitchFamily="34" charset="0"/>
                <a:ea typeface="+mj-ea"/>
                <a:cs typeface="+mj-cs"/>
              </a:rPr>
              <a:t>Белореченским Историко-Краеведческим музеем  </a:t>
            </a:r>
            <a:br>
              <a:rPr kumimoji="0" lang="ru-RU" sz="36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Arial Black" pitchFamily="34" charset="0"/>
                <a:ea typeface="+mj-ea"/>
                <a:cs typeface="+mj-cs"/>
              </a:rPr>
            </a:br>
            <a:r>
              <a:rPr kumimoji="0" lang="ru-RU" sz="36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Arial Black" pitchFamily="34" charset="0"/>
                <a:ea typeface="+mj-ea"/>
                <a:cs typeface="+mj-cs"/>
              </a:rPr>
              <a:t>им.  В.С. Миронова </a:t>
            </a:r>
            <a:endParaRPr kumimoji="0" lang="ru-RU" sz="3600" b="1" i="1" u="none" strike="noStrike" kern="1200" cap="none" spc="0" normalizeH="0" baseline="0" noProof="0" dirty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Arial Black" pitchFamily="34" charset="0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155643494177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750" y="214290"/>
            <a:ext cx="8247092" cy="6286544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4290"/>
            <a:ext cx="8229600" cy="785818"/>
          </a:xfrm>
        </p:spPr>
        <p:txBody>
          <a:bodyPr>
            <a:normAutofit/>
          </a:bodyPr>
          <a:lstStyle/>
          <a:p>
            <a:r>
              <a:rPr lang="ru-RU" dirty="0" smtClean="0"/>
              <a:t>Занятие «Я покажу тебе музей»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928670"/>
            <a:ext cx="3829048" cy="542928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1200" dirty="0" smtClean="0"/>
              <a:t>        23 мая 2019 г. в рамках инновационной площадке  в МАДОУ </a:t>
            </a:r>
            <a:r>
              <a:rPr lang="ru-RU" sz="1200" dirty="0" err="1" smtClean="0"/>
              <a:t>д</a:t>
            </a:r>
            <a:r>
              <a:rPr lang="ru-RU" sz="1200" dirty="0" smtClean="0"/>
              <a:t>/с № 4 г.Белореченска прошло занятие для детей  дошкольного возраста, при участии  сотрудником Белореченского Историко-Краеведческого музея им. В.С Миронова при помощи ИКТ технологий.</a:t>
            </a:r>
            <a:br>
              <a:rPr lang="ru-RU" sz="1200" dirty="0" smtClean="0"/>
            </a:br>
            <a:r>
              <a:rPr lang="ru-RU" sz="1200" dirty="0" smtClean="0"/>
              <a:t>     Важнейшей целью является: формирование у воспитанников дошкольного возраста гражданско-патриотических чувств; познакомить детей с историей развития своего города из хуторка в станицу, а затем и в город; уточнить и расширить представление детей о защитниках города в годы войны; формировать высокое патриотическое сознание, чувства верности своему Отечеству; воспитывать уважение к героическому прошлому своего народа. </a:t>
            </a:r>
          </a:p>
          <a:p>
            <a:pPr marL="0" indent="0">
              <a:buNone/>
            </a:pPr>
            <a:r>
              <a:rPr lang="ru-RU" sz="1200" dirty="0" smtClean="0"/>
              <a:t>    Ребята  узнали много интересного о событиях Великой Отечественной Войны, о подвиге русского солдата, о мужестве наших прадедов. Дети с большим интересом слушали экскурсовода, задавали вопросы, рассматривая экспонаты. Среди них оказались личные вещи участников войны: каски, письма-треуголки, гребень и оружие, фотографии, документы, книги.  Ребятам была представлена презентация «История развития Белореченска», «Белореченск во время ВОВ». Все от мала до велика, затаив дыхание, слушали рассказ экскурсовода о Великой Отечественной войне, о героических подвигах земляков на фронте и в тылу врага, о боевых действиях, внимательно рассматривали экспонаты.  Экспонаты музея вызвали большой интерес и восторг у детей.  </a:t>
            </a:r>
          </a:p>
          <a:p>
            <a:endParaRPr lang="ru-RU" sz="1200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3438" y="1000108"/>
            <a:ext cx="4038600" cy="5097467"/>
          </a:xfrm>
        </p:spPr>
        <p:txBody>
          <a:bodyPr>
            <a:normAutofit/>
          </a:bodyPr>
          <a:lstStyle/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/>
          </a:p>
        </p:txBody>
      </p:sp>
      <p:pic>
        <p:nvPicPr>
          <p:cNvPr id="6" name="Picture 2" descr="C:\Users\Анастасия\Desktop\Справки\19\май\инновация\IMG_20190523_16060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6248" y="1000108"/>
            <a:ext cx="4572000" cy="521497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Анастасия\Desktop\Справки\19\май\инновация\IMG_20190523_155444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428604"/>
            <a:ext cx="4038600" cy="5572164"/>
          </a:xfrm>
          <a:prstGeom prst="rect">
            <a:avLst/>
          </a:prstGeom>
          <a:noFill/>
        </p:spPr>
      </p:pic>
      <p:pic>
        <p:nvPicPr>
          <p:cNvPr id="4099" name="Picture 3" descr="C:\Users\Анастасия\Desktop\Справки\19\май\инновация\IMG_20190523_155812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8200" y="428604"/>
            <a:ext cx="4038600" cy="557216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Содержимое 13" descr="Безымянный.pn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214282" y="0"/>
            <a:ext cx="8929718" cy="6643710"/>
          </a:xfr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C:\Users\ывапро\Desktop\музей\IMG-20190523-WA0011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214290"/>
            <a:ext cx="8643997" cy="63579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:\Users\Анастасия\Desktop\img14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28604"/>
            <a:ext cx="9261802" cy="707236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2547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Вывод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928670"/>
            <a:ext cx="8258204" cy="6357982"/>
          </a:xfrm>
        </p:spPr>
        <p:txBody>
          <a:bodyPr>
            <a:noAutofit/>
          </a:bodyPr>
          <a:lstStyle/>
          <a:p>
            <a:pPr marL="0" indent="360363">
              <a:buNone/>
            </a:pPr>
            <a:r>
              <a:rPr lang="ru-RU" sz="2100" b="1" dirty="0" smtClean="0">
                <a:solidFill>
                  <a:schemeClr val="bg1"/>
                </a:solidFill>
              </a:rPr>
              <a:t>В течение всего года мы тесно взаимодействовали с нашим социальным партнером Белореченским Историко-Краеведческим музеем  им. В.С Миронова, и ни на минуту не разочаровались в своем выборе. В ходе совместной работы выявили, что дети  мало знают о родном крае. Формируя интерес к истокам родного края, мы закладываем основы воспитания патриотизма. Объяснить детям, почему они должны быть патриотами своей Родины, любить  и беречь её — сложно, а вот сделать этот  процесс интересным и увлекательным при участии музея, родителей и педагогов–действенно можно и нужно. Первым шагом к воспитанию юного патриота может стать именно работа по краеведению. А увлекательной и наглядной формой ознакомления дошкольников с родным краем, городом, Страной   – может стать именно организация взаимодействия с музеем.</a:t>
            </a:r>
          </a:p>
          <a:p>
            <a:pPr marL="0" indent="360363">
              <a:buNone/>
            </a:pPr>
            <a:r>
              <a:rPr lang="ru-RU" sz="2100" b="1" dirty="0" smtClean="0">
                <a:solidFill>
                  <a:schemeClr val="bg1"/>
                </a:solidFill>
              </a:rPr>
              <a:t>В следующем году планируем продолжать работу по взаимодействию с нашим уже любимым социальным партнером Белореченским Историко-Краеведческим музеем  им. В.С Миронова.</a:t>
            </a:r>
            <a:endParaRPr lang="ru-RU" sz="21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000108"/>
          </a:xfrm>
        </p:spPr>
        <p:txBody>
          <a:bodyPr>
            <a:normAutofit/>
          </a:bodyPr>
          <a:lstStyle/>
          <a:p>
            <a:r>
              <a:rPr lang="ru-RU" sz="2800" dirty="0" smtClean="0">
                <a:latin typeface="Arial Black" pitchFamily="34" charset="0"/>
              </a:rPr>
              <a:t>«Народ не знающий своего прошлого - не имеет будущего!»</a:t>
            </a:r>
            <a:endParaRPr lang="ru-RU" sz="2800" dirty="0">
              <a:latin typeface="Arial Black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000108"/>
            <a:ext cx="4400552" cy="5126055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ru-RU" sz="1600" b="1" dirty="0" smtClean="0">
                <a:cs typeface="Mongolian Baiti" pitchFamily="66" charset="0"/>
              </a:rPr>
              <a:t> </a:t>
            </a:r>
            <a:r>
              <a:rPr lang="ru-RU" sz="1600" dirty="0" smtClean="0">
                <a:cs typeface="Mongolian Baiti" pitchFamily="66" charset="0"/>
              </a:rPr>
              <a:t>27 сентября 2018 года в рамках инновационной площадки на территории МАДОУ Д/С 4  было организованно интегрированное занятие </a:t>
            </a:r>
            <a:r>
              <a:rPr lang="ru-RU" sz="1600" b="1" dirty="0" smtClean="0">
                <a:cs typeface="Mongolian Baiti" pitchFamily="66" charset="0"/>
              </a:rPr>
              <a:t>«Секреты Бабушкиного сундука»,</a:t>
            </a:r>
            <a:r>
              <a:rPr lang="ru-RU" sz="1600" dirty="0" smtClean="0">
                <a:cs typeface="Mongolian Baiti" pitchFamily="66" charset="0"/>
              </a:rPr>
              <a:t> на котором  ребятам старших, средних, младших и  подготовительных  групп рассказали о  предметах быта кубанского казачества и наглядно показали предметы хозяйственной  утвари. При помощи </a:t>
            </a:r>
            <a:r>
              <a:rPr lang="ru-RU" sz="1600" dirty="0" err="1" smtClean="0">
                <a:cs typeface="Mongolian Baiti" pitchFamily="66" charset="0"/>
              </a:rPr>
              <a:t>ИКТ-технологий</a:t>
            </a:r>
            <a:r>
              <a:rPr lang="ru-RU" sz="1600" dirty="0" smtClean="0">
                <a:cs typeface="Mongolian Baiti" pitchFamily="66" charset="0"/>
              </a:rPr>
              <a:t>,  рассказали об истории одного дня Казачки Груни,  и ее семьи.  Много новых слов услышали ребята, такие как:  «</a:t>
            </a:r>
            <a:r>
              <a:rPr lang="ru-RU" sz="1600" dirty="0" err="1" smtClean="0">
                <a:cs typeface="Mongolian Baiti" pitchFamily="66" charset="0"/>
              </a:rPr>
              <a:t>Глечик</a:t>
            </a:r>
            <a:r>
              <a:rPr lang="ru-RU" sz="1600" dirty="0" smtClean="0">
                <a:cs typeface="Mongolian Baiti" pitchFamily="66" charset="0"/>
              </a:rPr>
              <a:t>» - глиняный горшок; «Коромысло»- приспособление,  при помощи которого носили воду в избу; «Крынка» - глиняный кувшин и многое другое. Работники музея предложили ребятам не только рассмотреть привезенные экспонаты, но и  перевоплотиться  в костюмы казаков.  Девчонки в миг превратились в казачек, а мальчишки - в юных казачат с деревянными скакунами! Впечатлений у ребят было много, им хотелось всё потрогать, узнать, как  можно больше о том, далеком прошлом. </a:t>
            </a:r>
          </a:p>
          <a:p>
            <a:endParaRPr lang="ru-RU" sz="1600" b="1" dirty="0"/>
          </a:p>
        </p:txBody>
      </p:sp>
      <p:pic>
        <p:nvPicPr>
          <p:cNvPr id="5" name="Содержимое 4" descr="IMG-20180927-WA0040"/>
          <p:cNvPicPr>
            <a:picLocks noGrp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86314" y="1071547"/>
            <a:ext cx="3829049" cy="2500330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</p:pic>
      <p:pic>
        <p:nvPicPr>
          <p:cNvPr id="1026" name="Picture 2" descr="IMG-20180928-WA001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6314" y="3643314"/>
            <a:ext cx="3929090" cy="2338388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4" descr="C:\Users\Анастасия\Desktop\111\Новая папка\IMG-20180927-WA0019.jpg"/>
          <p:cNvPicPr>
            <a:picLocks noGrp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285728"/>
            <a:ext cx="8401080" cy="62151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4" descr="C:\Users\Анастасия\Desktop\111\Новая папка\IMG-20180927-WA0045.jpg"/>
          <p:cNvPicPr>
            <a:picLocks noGrp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428604"/>
            <a:ext cx="8472518" cy="60722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4" descr="C:\Users\Анастасия\Desktop\111\Новая папка\IMG-20180927-WA0027.jpg"/>
          <p:cNvPicPr>
            <a:picLocks noGrp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428604"/>
            <a:ext cx="8401080" cy="60722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6908"/>
          </a:xfrm>
        </p:spPr>
        <p:txBody>
          <a:bodyPr/>
          <a:lstStyle/>
          <a:p>
            <a:r>
              <a:rPr lang="ru-RU" dirty="0" smtClean="0"/>
              <a:t>«День матери казачки»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142984"/>
            <a:ext cx="4329114" cy="498317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21 ноября в рамках инновационной площадки в нашем детском саду прошло мероприятие «День матери казачки», целью которого было приобщение дошкольников к культурным ценностям кубанского казачества</a:t>
            </a:r>
            <a:r>
              <a:rPr lang="ru-RU" sz="1100" b="1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сохранение исторической памяти, укрепление и развитие преемственности поколений, воспитание чувства гордости, любви, бережного отношения к женщине </a:t>
            </a:r>
            <a:r>
              <a:rPr lang="ru-RU" sz="1100" b="1" dirty="0" smtClean="0">
                <a:latin typeface="Times New Roman" pitchFamily="18" charset="0"/>
                <a:cs typeface="Times New Roman" pitchFamily="18" charset="0"/>
              </a:rPr>
              <a:t>- 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матери</a:t>
            </a:r>
            <a:r>
              <a:rPr lang="ru-RU" sz="1100" b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1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Благодаря сотрудникам музея, ребята получили много интересной и познавательной информации. В доступной для дошколят форме им рассказали о хозяйственных занятиях, предметах быта, жилище, костюме казачки.</a:t>
            </a:r>
          </a:p>
          <a:p>
            <a:pPr marL="0" indent="0">
              <a:buNone/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Более 200 лет День Матери – казачки отмечается казаками. Как жила казачка в те отдаленные от нас времена? Тяготы семейной жизни начинались очень рано – с 16 лет. На нее возложены были все домашние работы – она ухаживала за домом, детьми, за домашней скотиной, за садом, убирала кукурузу и просо, молола зерно ручным жерновом, ткала сукно, шила одежду и даже обувь, запрягала быков в арбу, седлала коня и подавала его казаку, а в случае надобности умела, и сама на нем гарцевать. Много дел было у казачки – всего и не перечислишь. Об этом и рассказали нам сотрудники музея!</a:t>
            </a:r>
          </a:p>
          <a:p>
            <a:pPr marL="0" indent="0">
              <a:buNone/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Для детей это было значимое событие, они с интересом восприняли новую информацию и прониклись новыми впечатлениями!</a:t>
            </a:r>
          </a:p>
          <a:p>
            <a:endParaRPr lang="ru-RU" sz="900" dirty="0"/>
          </a:p>
        </p:txBody>
      </p:sp>
      <p:pic>
        <p:nvPicPr>
          <p:cNvPr id="5" name="Содержимое 4"/>
          <p:cNvPicPr>
            <a:picLocks noGrp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o="urn:schemas-microsoft-com:office:office" xmlns:mc="http://schemas.openxmlformats.org/markup-compatibility/2006" xmlns:wpc="http://schemas.microsoft.com/office/word/2010/wordprocessingCanvas" xmlns="" val="0"/>
              </a:ext>
            </a:extLst>
          </a:blip>
          <a:srcRect/>
          <a:stretch>
            <a:fillRect/>
          </a:stretch>
        </p:blipFill>
        <p:spPr bwMode="auto">
          <a:xfrm>
            <a:off x="4857752" y="1142984"/>
            <a:ext cx="4000528" cy="450059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7"/>
          <p:cNvPicPr>
            <a:picLocks noGrp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o="urn:schemas-microsoft-com:office:office" xmlns:mc="http://schemas.openxmlformats.org/markup-compatibility/2006" xmlns:wpc="http://schemas.microsoft.com/office/word/2010/wordprocessingCanvas" xmlns="" val="0"/>
              </a:ext>
            </a:extLst>
          </a:blip>
          <a:srcRect/>
          <a:stretch>
            <a:fillRect/>
          </a:stretch>
        </p:blipFill>
        <p:spPr bwMode="auto">
          <a:xfrm>
            <a:off x="428596" y="285728"/>
            <a:ext cx="8358246" cy="621510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Содержимое 8"/>
          <p:cNvPicPr>
            <a:picLocks noGrp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o="urn:schemas-microsoft-com:office:office" xmlns:mc="http://schemas.openxmlformats.org/markup-compatibility/2006" xmlns:wpc="http://schemas.microsoft.com/office/word/2010/wordprocessingCanvas" xmlns="" val="0"/>
              </a:ext>
            </a:extLst>
          </a:blip>
          <a:srcRect/>
          <a:stretch>
            <a:fillRect/>
          </a:stretch>
        </p:blipFill>
        <p:spPr bwMode="auto">
          <a:xfrm>
            <a:off x="214282" y="214290"/>
            <a:ext cx="8715436" cy="642942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46"/>
          </a:xfrm>
        </p:spPr>
        <p:txBody>
          <a:bodyPr/>
          <a:lstStyle/>
          <a:p>
            <a:r>
              <a:rPr lang="ru-RU" dirty="0" smtClean="0"/>
              <a:t>«Пасхальный Благовест» 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142984"/>
            <a:ext cx="4210080" cy="5143536"/>
          </a:xfrm>
        </p:spPr>
        <p:txBody>
          <a:bodyPr>
            <a:normAutofit fontScale="25000" lnSpcReduction="20000"/>
          </a:bodyPr>
          <a:lstStyle/>
          <a:p>
            <a:pPr marL="0" indent="0">
              <a:buNone/>
              <a:tabLst>
                <a:tab pos="0" algn="l"/>
              </a:tabLst>
            </a:pPr>
            <a:r>
              <a:rPr lang="ru-RU" sz="4800" dirty="0" smtClean="0"/>
              <a:t>09.04.2019 в рамках инновационной площадки в нашем детском саду под руководством воспитателей группы №3 Овчинниковой А.А и Ждановой А.В прошло занятие «Пасхальный Благовест»  при участии социального партнера Белореченского историко - краеведческого музея им. В.С. Миронова.</a:t>
            </a:r>
          </a:p>
          <a:p>
            <a:pPr marL="0" indent="0">
              <a:buNone/>
              <a:tabLst>
                <a:tab pos="0" algn="l"/>
              </a:tabLst>
            </a:pPr>
            <a:r>
              <a:rPr lang="ru-RU" sz="4800" dirty="0" smtClean="0"/>
              <a:t>Целью является: создание доброжелательной атмосферы; познакомить детей с предметами старины; приобщать к национальной культуре и традициям русского народа; закрепить и углубить знания детей о предметах старинного быта; развивать речевую активность, память.</a:t>
            </a:r>
          </a:p>
          <a:p>
            <a:pPr marL="0" indent="0">
              <a:buNone/>
              <a:tabLst>
                <a:tab pos="0" algn="l"/>
              </a:tabLst>
            </a:pPr>
            <a:r>
              <a:rPr lang="ru-RU" sz="4800" dirty="0" smtClean="0"/>
              <a:t>В тот день ребята узнали о таки праздника как «Великая Пасха», «Благовест».</a:t>
            </a:r>
          </a:p>
          <a:p>
            <a:pPr marL="0" indent="0">
              <a:buNone/>
              <a:tabLst>
                <a:tab pos="0" algn="l"/>
              </a:tabLst>
            </a:pPr>
            <a:r>
              <a:rPr lang="ru-RU" sz="4800" dirty="0" smtClean="0"/>
              <a:t>В народе издавна верили, что на Благовещение, которое знаменовало начало весны и нового сельскохозяйственного года, сам Господь благословляет землю и открывает её на плодородие, на сеяние. Существовал обряд освящения посевного зерна: крестьянин ставил в кадку с зерном благовещенскую икону и приговаривал: «</a:t>
            </a:r>
            <a:r>
              <a:rPr lang="ru-RU" sz="4800" dirty="0" err="1" smtClean="0"/>
              <a:t>Мати</a:t>
            </a:r>
            <a:r>
              <a:rPr lang="ru-RU" sz="4800" dirty="0" smtClean="0"/>
              <a:t> Божия, Гавриил-Архангел, благословите нас урожаем». Благовещение воспринималось в народе как праздник весны, как символ начала всеобщего благоденствия — в природе и в жизни людей. Вероятно, с этим связан добрый обычай в этот день выпускать из клеток, силков и сетей птиц на волю.</a:t>
            </a:r>
          </a:p>
          <a:p>
            <a:pPr marL="0" indent="0">
              <a:buNone/>
              <a:tabLst>
                <a:tab pos="0" algn="l"/>
              </a:tabLst>
            </a:pPr>
            <a:r>
              <a:rPr lang="ru-RU" sz="4800" dirty="0" smtClean="0"/>
              <a:t>Русский народ сложил об этом празднике множество поговорок: «На Благовещенье весна зиму поборола», «На Благовещенье и на Пасху грешников в аду не мучают», «На Благовещенье дождь — родится рожь».</a:t>
            </a:r>
          </a:p>
          <a:p>
            <a:pPr marL="0" indent="0">
              <a:buNone/>
              <a:tabLst>
                <a:tab pos="0" algn="l"/>
              </a:tabLst>
            </a:pPr>
            <a:r>
              <a:rPr lang="ru-RU" sz="4800" dirty="0" smtClean="0"/>
              <a:t>В этот день много-много лет назад Дева Мария услышала Благую Весть, что у неё родится сын.</a:t>
            </a:r>
          </a:p>
          <a:p>
            <a:pPr marL="0" indent="0">
              <a:buNone/>
              <a:tabLst>
                <a:tab pos="0" algn="l"/>
              </a:tabLst>
            </a:pPr>
            <a:r>
              <a:rPr lang="ru-RU" sz="4800" dirty="0" smtClean="0"/>
              <a:t>Об том и многом другом рассказали ребятам работники музея.</a:t>
            </a:r>
            <a:endParaRPr lang="ru-RU" dirty="0" smtClean="0"/>
          </a:p>
          <a:p>
            <a:endParaRPr lang="ru-RU" dirty="0"/>
          </a:p>
        </p:txBody>
      </p:sp>
      <p:pic>
        <p:nvPicPr>
          <p:cNvPr id="2050" name="Picture 2" descr="155643504587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1071547"/>
            <a:ext cx="4357718" cy="5172092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362</TotalTime>
  <Words>668</Words>
  <Application>Microsoft Office PowerPoint</Application>
  <PresentationFormat>Экран (4:3)</PresentationFormat>
  <Paragraphs>23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Отчет  по инновационной площадке за 2018 – 2019 г.</vt:lpstr>
      <vt:lpstr>«Народ не знающий своего прошлого - не имеет будущего!»</vt:lpstr>
      <vt:lpstr>Слайд 3</vt:lpstr>
      <vt:lpstr>Слайд 4</vt:lpstr>
      <vt:lpstr>Слайд 5</vt:lpstr>
      <vt:lpstr>«День матери казачки»</vt:lpstr>
      <vt:lpstr>Слайд 7</vt:lpstr>
      <vt:lpstr>Слайд 8</vt:lpstr>
      <vt:lpstr>«Пасхальный Благовест» </vt:lpstr>
      <vt:lpstr>Слайд 10</vt:lpstr>
      <vt:lpstr>Занятие «Я покажу тебе музей» </vt:lpstr>
      <vt:lpstr>Слайд 12</vt:lpstr>
      <vt:lpstr>Слайд 13</vt:lpstr>
      <vt:lpstr>Слайд 14</vt:lpstr>
      <vt:lpstr>Вывод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Социальное партнерство с  Белореченским Историко-Краеведческим музеем   им.  В.С. Миронова </dc:title>
  <dc:creator>Анастасия</dc:creator>
  <cp:lastModifiedBy>Анастасия</cp:lastModifiedBy>
  <cp:revision>23</cp:revision>
  <dcterms:created xsi:type="dcterms:W3CDTF">2019-06-02T13:11:25Z</dcterms:created>
  <dcterms:modified xsi:type="dcterms:W3CDTF">2019-06-02T19:25:31Z</dcterms:modified>
</cp:coreProperties>
</file>