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5" r:id="rId10"/>
    <p:sldId id="264" r:id="rId11"/>
    <p:sldId id="269" r:id="rId12"/>
    <p:sldId id="267" r:id="rId13"/>
    <p:sldId id="268" r:id="rId14"/>
    <p:sldId id="270" r:id="rId15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-696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5947E77-0306-4694-B9D1-4AA8D50120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D7AD95E9-E7A9-4DA1-BB15-EEC7570E31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EAE58EFA-586D-481A-BBF3-E66942822B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65D9E-0C0D-40E8-9435-A9C0B59B176B}" type="datetimeFigureOut">
              <a:rPr lang="ru-RU" smtClean="0"/>
              <a:t>26.02.2025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8A929361-F93A-4132-98C4-3AA1C6A4D0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094F2E99-643C-4973-A6D7-CC321A67AA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8CEF8-D66F-4386-B7B0-D43613E842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73809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ADB7102-2ACC-406B-B887-D8BF16AE18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19240D23-048E-4DF7-A832-6CEA807C4F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716CD9E4-7D1E-4B1F-9147-41829DAA28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65D9E-0C0D-40E8-9435-A9C0B59B176B}" type="datetimeFigureOut">
              <a:rPr lang="ru-RU" smtClean="0"/>
              <a:t>26.02.2025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AD601E6A-19F6-4E0A-B55E-163C1D7F86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C42EB109-A24D-441E-BBAC-A8FD2D9348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8CEF8-D66F-4386-B7B0-D43613E842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55472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C6F7953C-B8CC-4DDE-B38D-BA1ECE1B371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6AB4EB0A-D3E7-4150-9ACA-981EC96E32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227F8D8A-6E47-4914-9620-FB00E0B473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65D9E-0C0D-40E8-9435-A9C0B59B176B}" type="datetimeFigureOut">
              <a:rPr lang="ru-RU" smtClean="0"/>
              <a:t>26.02.2025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92BB3368-6B0D-4C6F-ABB1-D499F817C2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FEC5476A-A932-41E9-8ED2-6C7294BB6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8CEF8-D66F-4386-B7B0-D43613E842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90992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FE7C300-F111-4DC1-AB56-6A20C8B6FE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3FB1A6F0-F475-4126-A949-AAF549F354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47A4B9C5-5CF9-44CD-87BE-3A432A9A85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65D9E-0C0D-40E8-9435-A9C0B59B176B}" type="datetimeFigureOut">
              <a:rPr lang="ru-RU" smtClean="0"/>
              <a:t>26.02.2025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4B1B326A-8D15-4744-A6B1-4A40C7AD78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CDEF0516-1974-4073-9314-A000D65680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8CEF8-D66F-4386-B7B0-D43613E842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3069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197FC13-67F8-4B59-B318-85F81CF584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8F464006-3A45-429F-8797-C80556268D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421985A4-1E6F-46A9-8AC0-CD7D9BC98F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65D9E-0C0D-40E8-9435-A9C0B59B176B}" type="datetimeFigureOut">
              <a:rPr lang="ru-RU" smtClean="0"/>
              <a:t>26.02.2025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10F1A21A-1BAF-4580-8B94-F3FB01A3A6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F971FDF1-BD27-4FC3-A917-CB3405F1B5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8CEF8-D66F-4386-B7B0-D43613E842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30014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5C97E4F-386C-4E42-BD39-ADDBD94D8D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86D568F4-489B-4C64-B846-AB63CFEC7B5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7D6BACCC-8B43-4777-90D4-3D966F80C90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FF7C1024-023F-44D4-BBAC-E004E1237F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65D9E-0C0D-40E8-9435-A9C0B59B176B}" type="datetimeFigureOut">
              <a:rPr lang="ru-RU" smtClean="0"/>
              <a:t>26.02.2025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8DCA2C25-15DE-4189-8789-5EDFECBBA9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AD23BFC9-9FBB-4CD4-85D7-21F127B601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8CEF8-D66F-4386-B7B0-D43613E842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75409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1FEA507-0D7C-433B-A84E-B65850EAE6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1D329D1A-9C8A-4591-A173-24E57EA8A8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BD5C8994-2593-43B8-8067-0250B0D092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61EB87EB-BB65-4303-A329-310C372F904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AA7397A7-0492-402D-816C-D6A167C12A0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3B8371DE-A6B6-450D-BD93-964C7E0447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65D9E-0C0D-40E8-9435-A9C0B59B176B}" type="datetimeFigureOut">
              <a:rPr lang="ru-RU" smtClean="0"/>
              <a:t>26.02.2025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DB6E9C78-7908-430F-BDA2-544B8B1341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B4559790-A9D1-4720-A53C-F12ED43A34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8CEF8-D66F-4386-B7B0-D43613E842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93841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6BABE5B-0267-4C0E-9EBB-C704CE0BD9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AE378A4A-CEDA-4121-96DC-56BB9C4E74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65D9E-0C0D-40E8-9435-A9C0B59B176B}" type="datetimeFigureOut">
              <a:rPr lang="ru-RU" smtClean="0"/>
              <a:t>26.02.2025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3B6F11FB-C341-47BE-9115-7FEB2D0352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29579330-3EAA-41BC-A39B-EA789A21B3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8CEF8-D66F-4386-B7B0-D43613E842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51069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0AA5B6CF-5217-4E0E-8AD0-3A08736E23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65D9E-0C0D-40E8-9435-A9C0B59B176B}" type="datetimeFigureOut">
              <a:rPr lang="ru-RU" smtClean="0"/>
              <a:t>26.02.2025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34323E2B-44C3-4D7C-8C91-89C3877FBD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78E27EAB-C4DB-4291-9A12-971B3DE362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8CEF8-D66F-4386-B7B0-D43613E842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81391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DE26D73-E527-4028-A1A3-E2EFC937A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D929D304-BDF7-4DD4-8D63-16E5523702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954A243A-2F6D-49EA-8B27-145088DA8CC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2AFD95A9-2196-461B-8FE4-D3BF8C2E39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65D9E-0C0D-40E8-9435-A9C0B59B176B}" type="datetimeFigureOut">
              <a:rPr lang="ru-RU" smtClean="0"/>
              <a:t>26.02.2025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5DA6F7A8-06AF-4685-BB06-CC5B549271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975E61B6-C109-4C3A-B899-8947E2790C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8CEF8-D66F-4386-B7B0-D43613E842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65885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148D6B1-50B4-406B-BDBD-A934408514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D4568137-B2EC-4251-9606-48D80BD78AA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1906E3CC-5BDB-4749-ABDF-BF46BCF10F0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3B97ADF4-CD9C-4766-98A5-E193C1CEC6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65D9E-0C0D-40E8-9435-A9C0B59B176B}" type="datetimeFigureOut">
              <a:rPr lang="ru-RU" smtClean="0"/>
              <a:t>26.02.2025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0B20B42C-ABBE-4FA9-B6F5-D6BE57C0F7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6F58F8E0-181A-4B30-BFB8-61D7CD253C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8CEF8-D66F-4386-B7B0-D43613E842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75225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71A6E1D-F73F-468E-81B8-D1334761B9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30CAF5C7-DA1B-4851-83C9-5D8ABA8088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FCEBDB67-1820-4753-8A0E-C2B9BD24A31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265D9E-0C0D-40E8-9435-A9C0B59B176B}" type="datetimeFigureOut">
              <a:rPr lang="ru-RU" smtClean="0"/>
              <a:t>26.02.2025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FE446CDD-9CFE-42B7-A2E9-CA934AE6568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34C149C0-C458-49BA-B7F5-05B2AA5A5F9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18CEF8-D66F-4386-B7B0-D43613E842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4852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0FCC7164-2BC2-49D0-B395-0AF75DF72E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66" y="0"/>
            <a:ext cx="12203466" cy="6858000"/>
          </a:xfrm>
          <a:prstGeom prst="rect">
            <a:avLst/>
          </a:prstGeom>
        </p:spPr>
      </p:pic>
      <p:sp>
        <p:nvSpPr>
          <p:cNvPr id="2" name="AutoShape 2" descr="Парк Юрского периода джунгл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AutoShape 4" descr="Парк Юрского периода джунгл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AutoShape 6" descr="Парк Юрского периода джунгл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AutoShape 8" descr="Каменноугольный период палеозойской эры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AutoShape 10" descr="Каменноугольный период палеозойской эры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AutoShape 12" descr="https://ybis.ru/wp-content/uploads/2023/10/kamennougolnyi-period-paleozoiskoi-ery-2.webp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05990" y="132407"/>
            <a:ext cx="7646670" cy="6188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400" b="1" dirty="0">
                <a:latin typeface="Times New Roman"/>
                <a:ea typeface="Times New Roman"/>
                <a:cs typeface="Times New Roman"/>
              </a:rPr>
              <a:t>Муниципальное автономное дошкольное образовательное учреждение детский сад    № 4 «Солнышко» </a:t>
            </a:r>
            <a:r>
              <a:rPr lang="ru-RU" sz="1400" b="1" dirty="0" smtClean="0">
                <a:latin typeface="Times New Roman"/>
                <a:ea typeface="Times New Roman"/>
                <a:cs typeface="Times New Roman"/>
              </a:rPr>
              <a:t>  города </a:t>
            </a:r>
            <a:r>
              <a:rPr lang="ru-RU" sz="1400" b="1" dirty="0">
                <a:latin typeface="Times New Roman"/>
                <a:ea typeface="Times New Roman"/>
                <a:cs typeface="Times New Roman"/>
              </a:rPr>
              <a:t>Белореченска муниципального образования   Белореченский район                                                                                                                    </a:t>
            </a:r>
            <a:endParaRPr lang="ru-RU" sz="1400" b="1" dirty="0" smtClean="0">
              <a:latin typeface="Times New Roman"/>
              <a:ea typeface="Times New Roman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400" b="1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400" b="1" dirty="0">
                <a:latin typeface="Times New Roman"/>
                <a:ea typeface="Times New Roman"/>
                <a:cs typeface="Times New Roman"/>
              </a:rPr>
              <a:t>(МАДОУ Д/С 4) </a:t>
            </a:r>
            <a:endParaRPr lang="ru-RU" sz="1200" dirty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</a:t>
            </a:r>
            <a:endParaRPr lang="ru-RU" sz="1050" dirty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 </a:t>
            </a:r>
            <a:endParaRPr lang="ru-RU" sz="1050" dirty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</a:t>
            </a:r>
            <a:endParaRPr lang="ru-RU" sz="1050" dirty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</a:t>
            </a:r>
            <a:endParaRPr lang="ru-RU" sz="1050" dirty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Муниципальный конкурс педагогического </a:t>
            </a:r>
            <a:r>
              <a:rPr lang="ru-RU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мастерства                      </a:t>
            </a:r>
            <a:r>
              <a:rPr lang="ru-RU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«Калейдоскоп педагогических идей»</a:t>
            </a:r>
            <a:endParaRPr lang="ru-RU" sz="1200" dirty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6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</a:t>
            </a:r>
            <a:endParaRPr lang="ru-RU" sz="1200" dirty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6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Номинация «Лучшее открытое </a:t>
            </a:r>
            <a:r>
              <a:rPr lang="ru-RU" sz="16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занятие»</a:t>
            </a:r>
            <a:endParaRPr lang="ru-RU" sz="1200" dirty="0" smtClean="0">
              <a:ea typeface="Times New Roman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0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Приложение</a:t>
            </a:r>
            <a:endParaRPr lang="ru-RU" sz="1600" b="1" dirty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6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к конспекту </a:t>
            </a:r>
            <a:r>
              <a:rPr lang="ru-RU" sz="1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открытого   </a:t>
            </a:r>
            <a:r>
              <a:rPr lang="ru-RU" sz="16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занятия                                                                                                    </a:t>
            </a:r>
            <a:r>
              <a:rPr lang="ru-RU" sz="1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для детей старшего дошкольного возраста  «Кто такие изобретатели</a:t>
            </a:r>
            <a:r>
              <a:rPr lang="ru-RU" sz="16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». </a:t>
            </a:r>
            <a:r>
              <a:rPr lang="ru-RU" sz="16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</a:t>
            </a:r>
            <a:endParaRPr lang="ru-RU" sz="1200" dirty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</a:pPr>
            <a:r>
              <a:rPr lang="ru-RU" sz="1600" b="1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Составила: Гончарова Юлия Васильевна, воспитатель</a:t>
            </a:r>
            <a:endParaRPr lang="ru-RU" sz="1200" dirty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</a:t>
            </a:r>
            <a:endParaRPr lang="ru-RU" sz="1200" dirty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</a:t>
            </a:r>
            <a:endParaRPr lang="ru-RU" sz="1050" dirty="0">
              <a:ea typeface="Calibri"/>
              <a:cs typeface="Times New Roman"/>
            </a:endParaRPr>
          </a:p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</a:t>
            </a:r>
            <a:endParaRPr lang="ru-RU" sz="1050" dirty="0">
              <a:ea typeface="Calibri"/>
              <a:cs typeface="Times New Roman"/>
            </a:endParaRPr>
          </a:p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</a:t>
            </a:r>
            <a:endParaRPr lang="ru-RU" sz="1050" dirty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</a:t>
            </a:r>
            <a:endParaRPr lang="ru-RU" sz="1600" dirty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</a:t>
            </a:r>
            <a:endParaRPr lang="ru-RU" sz="16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713025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F1EF7046-46D1-4C6D-838A-C6F0A263E7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26" name="Picture 2" descr="7 изобретений Ивана Кулибин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832" y="285082"/>
            <a:ext cx="11351048" cy="5772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2494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4779B730-E68B-41BA-95A6-5D0B46CCE4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2050" name="Picture 2" descr="7 изобретений Ивана Кулибин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" y="297180"/>
            <a:ext cx="11265441" cy="6240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5226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4779B730-E68B-41BA-95A6-5D0B46CCE4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074" name="Picture 2" descr="7 изобретений Ивана Кулибин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820" y="251460"/>
            <a:ext cx="10595610" cy="6154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8124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4779B730-E68B-41BA-95A6-5D0B46CCE4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937"/>
            <a:ext cx="12191999" cy="6858000"/>
          </a:xfrm>
          <a:prstGeom prst="rect">
            <a:avLst/>
          </a:prstGeom>
        </p:spPr>
      </p:pic>
      <p:sp>
        <p:nvSpPr>
          <p:cNvPr id="2" name="AutoShape 4" descr="4.1791 Самобеглая коляска Кулибина — DRIVE2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6" descr="Изобретения Кулибина: история, фото и описание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8" descr="Изобретения Кулибина: история, фото и описание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10" descr="Изобретения Кулибина: история, фото и описание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07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575" y="283291"/>
            <a:ext cx="10312611" cy="63072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55226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4779B730-E68B-41BA-95A6-5D0B46CCE4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937"/>
            <a:ext cx="12191999" cy="6858000"/>
          </a:xfrm>
          <a:prstGeom prst="rect">
            <a:avLst/>
          </a:prstGeom>
        </p:spPr>
      </p:pic>
      <p:sp>
        <p:nvSpPr>
          <p:cNvPr id="2" name="AutoShape 4" descr="4.1791 Самобеглая коляска Кулибина — DRIVE2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3" name="AutoShape 6" descr="Изобретения Кулибина: история, фото и описание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AutoShape 8" descr="Изобретения Кулибина: история, фото и описание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AutoShape 10" descr="Изобретения Кулибина: история, фото и описание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AutoShape 2" descr="Более 851 800 работ на тему «двухколёсный велосипед ...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4" descr="значок велосипеда на белом фоне. - двухколёсный велосипед stock illustrations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9" name="Picture 5" descr="C:\Users\Юзер\Desktop\istockphoto-1130470118-612x6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5880" y="-800100"/>
            <a:ext cx="9292590" cy="8538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6586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0FCC7164-2BC2-49D0-B395-0AF75DF72E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66" y="0"/>
            <a:ext cx="12203466" cy="6858000"/>
          </a:xfrm>
          <a:prstGeom prst="rect">
            <a:avLst/>
          </a:prstGeom>
        </p:spPr>
      </p:pic>
      <p:sp>
        <p:nvSpPr>
          <p:cNvPr id="2" name="AutoShape 2" descr="Парк Юрского периода джунгл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Парк Юрского периода джунгл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6" descr="Парк Юрского периода джунгл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8" descr="Каменноугольный период палеозойской эры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10" descr="Каменноугольный период палеозойской эры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2" descr="https://ybis.ru/wp-content/uploads/2023/10/kamennougolnyi-period-paleozoiskoi-ery-2.webp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7" name="Picture 13" descr="C:\Users\Юзер\Desktop\160415066405553-bi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465" y="7938"/>
            <a:ext cx="12203466" cy="6844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9661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835B4DB4-1921-430A-9FD1-C402EE4D65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925E2FC2-E653-4533-97CD-3C71A53C7C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4357" y="1550504"/>
            <a:ext cx="5080722" cy="5080722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4B6C7B31-C52B-4D38-BAF3-69C92E7C894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3" t="9330" r="7287" b="4195"/>
          <a:stretch/>
        </p:blipFill>
        <p:spPr>
          <a:xfrm>
            <a:off x="198781" y="291547"/>
            <a:ext cx="6038097" cy="4015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4085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8666EB33-F7A0-4A82-9FAF-B97B7E4B7B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799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40B4D43C-E044-4AD7-8972-79831FDA48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2576" y="2609110"/>
            <a:ext cx="6097389" cy="4064926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85A86AE1-3E9F-4CD9-8344-978E484E80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66" y="1"/>
            <a:ext cx="5526156" cy="3684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7912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5B340DB7-3EC5-406A-989A-4DD8D7376F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41F962DA-4536-4181-88D7-577A1322A6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637183"/>
            <a:ext cx="5602255" cy="3997541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E86DF843-7DBB-45BC-9841-50AB235EF0F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051" y="503582"/>
            <a:ext cx="5053495" cy="3790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0993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D4192D6D-6A7E-4C4B-ABE8-559CAE1524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8F4A6CDC-9F46-474F-8C1B-48CA572CB6E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14" t="13380" r="3056" b="16477"/>
          <a:stretch/>
        </p:blipFill>
        <p:spPr>
          <a:xfrm>
            <a:off x="4585250" y="2955235"/>
            <a:ext cx="7222435" cy="3074505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B628E44C-82DF-409A-9AC9-67368F02957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65" r="9309"/>
          <a:stretch/>
        </p:blipFill>
        <p:spPr>
          <a:xfrm>
            <a:off x="622852" y="371061"/>
            <a:ext cx="4147931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2786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3070A618-C1AC-4D94-9464-DC483A60D3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5CDA8343-B8D1-4F73-847A-00DAC995290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73" r="33265" b="11136"/>
          <a:stretch/>
        </p:blipFill>
        <p:spPr>
          <a:xfrm>
            <a:off x="6586329" y="874217"/>
            <a:ext cx="5327375" cy="5672357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5381C0B6-15D0-4450-A88F-2A77BD6E0C4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827" y="0"/>
            <a:ext cx="5924502" cy="3776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3684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CD43B90D-2746-41BD-A5EB-B1433857F6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85046"/>
            <a:ext cx="12191999" cy="7443046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50F6D77A-74CD-4ED2-990B-F47119160F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035" y="212034"/>
            <a:ext cx="5873364" cy="3670853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02109C3A-D2B7-4E33-8547-0DAEECBFBB6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050"/>
          <a:stretch/>
        </p:blipFill>
        <p:spPr>
          <a:xfrm>
            <a:off x="6664550" y="1470991"/>
            <a:ext cx="5042421" cy="5161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5979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90F4A9BC-472B-4FEE-A9DB-342684902D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9A4BC519-F869-4DC4-BEA7-C5E74BB58B0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81" b="15169"/>
          <a:stretch/>
        </p:blipFill>
        <p:spPr>
          <a:xfrm>
            <a:off x="2676939" y="-15284"/>
            <a:ext cx="7046626" cy="6873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3562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</TotalTime>
  <Words>24</Words>
  <Application>Microsoft Office PowerPoint</Application>
  <PresentationFormat>Произвольный</PresentationFormat>
  <Paragraphs>19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Юзер</cp:lastModifiedBy>
  <cp:revision>13</cp:revision>
  <cp:lastPrinted>2025-02-26T05:54:49Z</cp:lastPrinted>
  <dcterms:created xsi:type="dcterms:W3CDTF">2025-02-22T11:37:31Z</dcterms:created>
  <dcterms:modified xsi:type="dcterms:W3CDTF">2025-02-26T06:12:45Z</dcterms:modified>
</cp:coreProperties>
</file>