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8208912" cy="129614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по инновационной деятельности за 2018г - 2019 г.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68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4556"/>
            <a:ext cx="3744416" cy="296416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9424"/>
            <a:ext cx="3744416" cy="3120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861048"/>
            <a:ext cx="3600400" cy="28557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4944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Казачеством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52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0" t="7995" r="19394" b="11866"/>
          <a:stretch/>
        </p:blipFill>
        <p:spPr>
          <a:xfrm>
            <a:off x="251520" y="188640"/>
            <a:ext cx="2808312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5" t="9133"/>
          <a:stretch/>
        </p:blipFill>
        <p:spPr>
          <a:xfrm>
            <a:off x="4932040" y="188640"/>
            <a:ext cx="4032448" cy="27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9" t="14826" r="11970" b="2303"/>
          <a:stretch/>
        </p:blipFill>
        <p:spPr>
          <a:xfrm>
            <a:off x="2483768" y="3645024"/>
            <a:ext cx="3816424" cy="30613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24944"/>
            <a:ext cx="8568952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Посвящение в казачата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" t="17841" r="2728" b="10113"/>
          <a:stretch/>
        </p:blipFill>
        <p:spPr>
          <a:xfrm>
            <a:off x="179512" y="116632"/>
            <a:ext cx="5544615" cy="3168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40968"/>
            <a:ext cx="8229600" cy="10081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Матери - Казачки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23755" r="4243" b="20120"/>
          <a:stretch/>
        </p:blipFill>
        <p:spPr>
          <a:xfrm>
            <a:off x="2627784" y="4005064"/>
            <a:ext cx="6336705" cy="275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6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1" t="24040" r="7576" b="14949"/>
          <a:stretch/>
        </p:blipFill>
        <p:spPr>
          <a:xfrm>
            <a:off x="179512" y="181030"/>
            <a:ext cx="5904656" cy="30319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68960"/>
            <a:ext cx="8229600" cy="93610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«Масленица» для ДОУ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29394" r="1515"/>
          <a:stretch/>
        </p:blipFill>
        <p:spPr>
          <a:xfrm>
            <a:off x="2627784" y="3875468"/>
            <a:ext cx="633670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9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21002" r="10625"/>
          <a:stretch/>
        </p:blipFill>
        <p:spPr>
          <a:xfrm>
            <a:off x="323528" y="157688"/>
            <a:ext cx="3816424" cy="2839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4" t="13850" r="8908"/>
          <a:stretch/>
        </p:blipFill>
        <p:spPr>
          <a:xfrm>
            <a:off x="5364088" y="116632"/>
            <a:ext cx="3600400" cy="28803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0081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«Пасхи» для ДОУ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" t="20602" r="8483" b="5114"/>
          <a:stretch/>
        </p:blipFill>
        <p:spPr>
          <a:xfrm>
            <a:off x="1475656" y="3717032"/>
            <a:ext cx="5976664" cy="300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3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3492"/>
            <a:ext cx="1872208" cy="31855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6632"/>
            <a:ext cx="1980220" cy="31855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мероприятия освещаются в СМИ или на персональных сайтах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r="7121"/>
          <a:stretch/>
        </p:blipFill>
        <p:spPr>
          <a:xfrm>
            <a:off x="2663788" y="1819105"/>
            <a:ext cx="3816424" cy="29660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429000"/>
            <a:ext cx="1872208" cy="3179968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29" y="3581218"/>
            <a:ext cx="1728192" cy="302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92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41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Знакомство с Казачеством</vt:lpstr>
      <vt:lpstr>Посвящение в казачата</vt:lpstr>
      <vt:lpstr>День Матери - Казачки</vt:lpstr>
      <vt:lpstr>Праздник «Масленица» для ДОУ</vt:lpstr>
      <vt:lpstr>Праздник «Пасхи» для ДОУ</vt:lpstr>
      <vt:lpstr>Все мероприятия освещаются в СМИ или на персональных сайтах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2019-05-23T06:51:46Z</dcterms:created>
  <dcterms:modified xsi:type="dcterms:W3CDTF">2019-05-23T10:34:12Z</dcterms:modified>
</cp:coreProperties>
</file>