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6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08920"/>
            <a:ext cx="8229600" cy="396044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chemeClr val="tx2"/>
                </a:solidFill>
                <a:latin typeface="Times New Roman"/>
                <a:ea typeface="Times New Roman"/>
              </a:rPr>
              <a:t>Отчет по работе инновационной </a:t>
            </a:r>
            <a:r>
              <a:rPr lang="ru-RU" sz="2800" b="1" dirty="0">
                <a:solidFill>
                  <a:schemeClr val="tx2"/>
                </a:solidFill>
                <a:latin typeface="Times New Roman"/>
                <a:ea typeface="Times New Roman"/>
              </a:rPr>
              <a:t>площадки </a:t>
            </a:r>
            <a:r>
              <a:rPr lang="ru-RU" sz="2800" dirty="0">
                <a:solidFill>
                  <a:schemeClr val="tx2"/>
                </a:solidFill>
                <a:latin typeface="Times New Roman"/>
                <a:ea typeface="Times New Roman"/>
              </a:rPr>
              <a:t/>
            </a:r>
            <a:br>
              <a:rPr lang="ru-RU" sz="2800" dirty="0">
                <a:solidFill>
                  <a:schemeClr val="tx2"/>
                </a:solidFill>
                <a:latin typeface="Times New Roman"/>
                <a:ea typeface="Times New Roman"/>
              </a:rPr>
            </a:br>
            <a:r>
              <a:rPr lang="ru-RU" sz="2800" b="1" dirty="0">
                <a:solidFill>
                  <a:schemeClr val="tx2"/>
                </a:solidFill>
                <a:latin typeface="Times New Roman"/>
                <a:ea typeface="Times New Roman"/>
              </a:rPr>
              <a:t>«Создание ситуации развития в ДОУ для всех участников образовательных отношений на основе сетевого взаимодействия».</a:t>
            </a:r>
            <a:r>
              <a:rPr lang="ru-RU" sz="2800" dirty="0">
                <a:solidFill>
                  <a:schemeClr val="tx2"/>
                </a:solidFill>
                <a:latin typeface="Times New Roman"/>
                <a:ea typeface="Times New Roman"/>
              </a:rPr>
              <a:t/>
            </a:r>
            <a:br>
              <a:rPr lang="ru-RU" sz="2800" dirty="0">
                <a:solidFill>
                  <a:schemeClr val="tx2"/>
                </a:solidFill>
                <a:latin typeface="Times New Roman"/>
                <a:ea typeface="Times New Roman"/>
              </a:rPr>
            </a:br>
            <a:r>
              <a:rPr lang="en-US" sz="2000" dirty="0" smtClean="0">
                <a:solidFill>
                  <a:schemeClr val="tx2"/>
                </a:solidFill>
                <a:latin typeface="Times New Roman"/>
                <a:ea typeface="Times New Roman"/>
              </a:rPr>
              <a:t>(</a:t>
            </a:r>
            <a:r>
              <a:rPr lang="ru-RU" sz="2000" b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согласно плану взаимодействия         </a:t>
            </a:r>
            <a:r>
              <a:rPr lang="ru-RU" sz="20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r>
              <a:rPr lang="ru-RU" sz="2000" b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 МАДОУ Д/С 4 и МБОУ средней  школы №</a:t>
            </a:r>
            <a:r>
              <a:rPr lang="ru-RU" sz="2000" b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en-US" sz="2000" b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)</a:t>
            </a:r>
            <a:r>
              <a:rPr lang="ru-RU" sz="20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  <a:t/>
            </a:r>
            <a:b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</a:br>
            <a:r>
              <a:rPr lang="ru-RU" sz="2000" dirty="0" smtClean="0">
                <a:solidFill>
                  <a:schemeClr val="tx2"/>
                </a:solidFill>
                <a:latin typeface="Times New Roman"/>
                <a:ea typeface="Times New Roman"/>
              </a:rPr>
              <a:t/>
            </a:r>
            <a:br>
              <a:rPr lang="ru-RU" sz="2000" dirty="0" smtClean="0">
                <a:solidFill>
                  <a:schemeClr val="tx2"/>
                </a:solidFill>
                <a:latin typeface="Times New Roman"/>
                <a:ea typeface="Times New Roman"/>
              </a:rPr>
            </a:br>
            <a:r>
              <a:rPr lang="ru-RU" sz="1800" b="1" dirty="0" smtClean="0">
                <a:solidFill>
                  <a:schemeClr val="tx2"/>
                </a:solidFill>
                <a:latin typeface="Times New Roman"/>
                <a:ea typeface="Times New Roman"/>
              </a:rPr>
              <a:t>Ответственные</a:t>
            </a:r>
            <a:r>
              <a:rPr lang="ru-RU" sz="1800" b="1" dirty="0">
                <a:solidFill>
                  <a:schemeClr val="tx2"/>
                </a:solidFill>
                <a:latin typeface="Times New Roman"/>
                <a:ea typeface="Times New Roman"/>
              </a:rPr>
              <a:t>: педагог-психолог Саяпина О.К., </a:t>
            </a:r>
            <a:r>
              <a:rPr lang="ru-RU" sz="1800" dirty="0">
                <a:solidFill>
                  <a:schemeClr val="tx2"/>
                </a:solidFill>
                <a:latin typeface="Times New Roman"/>
                <a:ea typeface="Times New Roman"/>
              </a:rPr>
              <a:t/>
            </a:r>
            <a:br>
              <a:rPr lang="ru-RU" sz="1800" dirty="0">
                <a:solidFill>
                  <a:schemeClr val="tx2"/>
                </a:solidFill>
                <a:latin typeface="Times New Roman"/>
                <a:ea typeface="Times New Roman"/>
              </a:rPr>
            </a:br>
            <a:r>
              <a:rPr lang="ru-RU" sz="1800" b="1" dirty="0">
                <a:solidFill>
                  <a:schemeClr val="tx2"/>
                </a:solidFill>
                <a:latin typeface="Times New Roman"/>
                <a:ea typeface="Times New Roman"/>
              </a:rPr>
              <a:t>                              учитель-логопед Демченко А.В.</a:t>
            </a:r>
            <a:r>
              <a:rPr lang="ru-RU" sz="1800" dirty="0">
                <a:solidFill>
                  <a:schemeClr val="tx2"/>
                </a:solidFill>
                <a:latin typeface="Times New Roman"/>
                <a:ea typeface="Times New Roman"/>
              </a:rPr>
              <a:t/>
            </a:r>
            <a:br>
              <a:rPr lang="ru-RU" sz="1800" dirty="0">
                <a:solidFill>
                  <a:schemeClr val="tx2"/>
                </a:solidFill>
                <a:latin typeface="Times New Roman"/>
                <a:ea typeface="Times New Roman"/>
              </a:rPr>
            </a:br>
            <a:endParaRPr lang="ru-RU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16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8036"/>
            <a:ext cx="2640013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623" y="1848036"/>
            <a:ext cx="3047305" cy="328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788" y="4149080"/>
            <a:ext cx="3816424" cy="253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74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94528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Март- выставка-обмен детских рисунков детей подготовительной группы и учеников 1 класса </a:t>
            </a:r>
            <a:r>
              <a:rPr lang="ru-RU" sz="3200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3200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200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«Я рисую школу».</a:t>
            </a:r>
            <a:r>
              <a:rPr lang="ru-RU" sz="32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272" y="2564904"/>
            <a:ext cx="540060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803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80020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Апрель </a:t>
            </a:r>
            <a:r>
              <a:rPr lang="ru-RU" sz="3200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–виртуальная экскурсия </a:t>
            </a:r>
            <a:r>
              <a:rPr lang="ru-RU" sz="32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на территорию </a:t>
            </a:r>
            <a:r>
              <a:rPr lang="ru-RU" sz="3200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школы, </a:t>
            </a:r>
            <a:r>
              <a:rPr lang="ru-RU" sz="32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в школьную библиотеку.</a:t>
            </a:r>
            <a:r>
              <a:rPr lang="ru-RU" sz="32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80" y="3834194"/>
            <a:ext cx="3785368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844" y="4581128"/>
            <a:ext cx="2828156" cy="2134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876" y="1844824"/>
            <a:ext cx="3993936" cy="2421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299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6104" y="0"/>
            <a:ext cx="8229600" cy="6093296"/>
          </a:xfrm>
        </p:spPr>
        <p:txBody>
          <a:bodyPr>
            <a:norm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Май -посещение учениками старших классов ДОУ «Экскурсия в профессию».</a:t>
            </a:r>
            <a:r>
              <a:rPr lang="ru-RU" sz="32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r>
              <a:rPr lang="ru-RU" sz="18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«Экскурсия в профессию»- это нестандартная </a:t>
            </a:r>
            <a:r>
              <a:rPr lang="ru-RU" sz="1800" dirty="0" err="1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профориентационная</a:t>
            </a:r>
            <a:r>
              <a:rPr lang="ru-RU" sz="18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 экскурсия для школьников 8 класса, знакомство с профессией воспитателя.</a:t>
            </a:r>
            <a:r>
              <a:rPr lang="ru-RU" sz="1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r>
              <a:rPr lang="ru-RU" sz="18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Профориентация – в настоящее время является важным направлением работы образовательных учреждений. Уже в школе дети 14-15 лет сталкиваются с проблемой выбора - в какой же профильный класс им пойти и изучать учебные предметы, которые важны для поступления в ВУЗ. В этом возрасте имея недостаточно знаний о профессиях, дети затрудняются в выборе или делают неправильный выбор своего будущего.</a:t>
            </a:r>
            <a:r>
              <a:rPr lang="ru-RU" sz="1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r>
              <a:rPr lang="ru-RU" sz="1800" dirty="0">
                <a:solidFill>
                  <a:schemeClr val="tx2"/>
                </a:solidFill>
                <a:latin typeface="Times New Roman"/>
                <a:ea typeface="Times New Roman"/>
              </a:rPr>
              <a:t>Ранняя профориентация - это очень интересно! Чтобы сделать процесс ознакомления школьников с миром профессий увлекательным и доступным </a:t>
            </a:r>
            <a:r>
              <a:rPr lang="ru-RU" sz="1800" dirty="0" smtClean="0">
                <a:solidFill>
                  <a:schemeClr val="tx2"/>
                </a:solidFill>
                <a:latin typeface="Times New Roman"/>
                <a:ea typeface="Times New Roman"/>
              </a:rPr>
              <a:t>была организованна </a:t>
            </a:r>
            <a:r>
              <a:rPr lang="ru-RU" sz="1800" dirty="0">
                <a:solidFill>
                  <a:schemeClr val="tx2"/>
                </a:solidFill>
                <a:latin typeface="Times New Roman"/>
                <a:ea typeface="Times New Roman"/>
              </a:rPr>
              <a:t>«Экскурсия в </a:t>
            </a:r>
            <a:r>
              <a:rPr lang="ru-RU" sz="1800" dirty="0" smtClean="0">
                <a:solidFill>
                  <a:schemeClr val="tx2"/>
                </a:solidFill>
                <a:latin typeface="Times New Roman"/>
                <a:ea typeface="Times New Roman"/>
              </a:rPr>
              <a:t>профессию»</a:t>
            </a:r>
            <a:r>
              <a:rPr lang="ru-RU" sz="3200" dirty="0" smtClean="0">
                <a:solidFill>
                  <a:schemeClr val="tx2"/>
                </a:solidFill>
                <a:latin typeface="Times New Roman"/>
                <a:ea typeface="Times New Roman"/>
              </a:rPr>
              <a:t>. 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107" y="4941168"/>
            <a:ext cx="3219450" cy="1857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617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74" y="3573016"/>
            <a:ext cx="3151187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73016"/>
            <a:ext cx="396044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7936" y="188641"/>
            <a:ext cx="3886552" cy="2962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73" y="188641"/>
            <a:ext cx="3236913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355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6480720"/>
          </a:xfrm>
        </p:spPr>
        <p:txBody>
          <a:bodyPr>
            <a:norm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Для родителей были предложены следующие методы работы:</a:t>
            </a:r>
            <a:r>
              <a:rPr lang="ru-RU" sz="18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</a:br>
            <a:r>
              <a:rPr lang="ru-RU" sz="18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Одной из форм взаимодействия и сотрудничества с семьей являются совместная организация и проведение в детском саду выставок. Такие мероприятия сближают детей и взрослых, увлекая совместным делом - изготовлением  экспонатов для выставки.</a:t>
            </a:r>
            <a:r>
              <a:rPr lang="ru-RU" sz="1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r>
              <a:rPr lang="ru-RU" sz="18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Также </a:t>
            </a:r>
            <a:r>
              <a:rPr lang="ru-RU" sz="18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мы использовали такие методы как:</a:t>
            </a:r>
            <a:r>
              <a:rPr lang="ru-RU" sz="18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</a:br>
            <a:r>
              <a:rPr lang="ru-RU" sz="18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- анкетирование (проанализировав анкетные данные, тем самым, выявив родительские потребности и интересы, а также на основании наблюдений за детьми и диагностик воспитателями и специалистами детского сада разрабатывается план проведения консультаций для родителей);</a:t>
            </a:r>
            <a:r>
              <a:rPr lang="ru-RU" sz="1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r>
              <a:rPr lang="ru-RU" sz="18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-изготовление Папок-передвижек («Семья-здоровый образ жизни», «Компьютерные игры и готовность к школе», «Оцените готовность вашего ребенка к обучению в школе».),</a:t>
            </a:r>
            <a:r>
              <a:rPr lang="ru-RU" sz="1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r>
              <a:rPr lang="ru-RU" sz="18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- индивидуальное консультирование родителей специалистами: педагогом-психологом, учителем-логопедом, педагогом начальных классов, </a:t>
            </a:r>
            <a:r>
              <a:rPr lang="ru-RU" sz="1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r>
              <a:rPr lang="ru-RU" sz="18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-написание сочинения на тему: «Мой ребенок, его индивидуальные способности»,</a:t>
            </a:r>
            <a:r>
              <a:rPr lang="ru-RU" sz="1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r>
              <a:rPr lang="ru-RU" sz="18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-ведение рубрики «Вы спрашиваете, мы отвечаем»-пропаганда педагогических знаний ведется через систему наглядной агитации.</a:t>
            </a:r>
            <a:r>
              <a:rPr lang="ru-RU" sz="1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endParaRPr lang="ru-RU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67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88840"/>
            <a:ext cx="8229600" cy="504056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rgbClr val="073E87"/>
                </a:solidFill>
                <a:latin typeface="Times New Roman"/>
                <a:ea typeface="Times New Roman"/>
                <a:cs typeface="Times New Roman"/>
              </a:rPr>
              <a:t>Из </a:t>
            </a:r>
            <a:r>
              <a:rPr lang="ru-RU" sz="2000" dirty="0">
                <a:solidFill>
                  <a:srgbClr val="073E87"/>
                </a:solidFill>
                <a:latin typeface="Times New Roman"/>
                <a:ea typeface="Times New Roman"/>
                <a:cs typeface="Times New Roman"/>
              </a:rPr>
              <a:t>опыта работы мы знаем, что на непосредственное проведение встреч в виде отчетов и поучающих бесед родители откликаются неохотно, что вполне понятно. Мы нашли выход из этого положения в изменении форм и методов проведения. Попытались построить общение не на монологе, а на диалоге. Данный подход потребовал от педагогов более тщательной и длительной подготовки, но и результат стал ощутимее. В ходе собрания проходил живой, активный диалог. Родители задавали интересующие их вопросы и получали исчерпывающие ответы. Собрание прошло в теплой обстановке. Все участники родительского собрания остались, удовлетворены от </a:t>
            </a:r>
            <a:r>
              <a:rPr lang="ru-RU" sz="2000" dirty="0" smtClean="0">
                <a:solidFill>
                  <a:srgbClr val="073E87"/>
                </a:solidFill>
                <a:latin typeface="Times New Roman"/>
                <a:ea typeface="Times New Roman"/>
                <a:cs typeface="Times New Roman"/>
              </a:rPr>
              <a:t>общения</a:t>
            </a:r>
            <a:endParaRPr lang="ru-RU" sz="2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96044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40"/>
            <a:ext cx="4061123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036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Родительское собрание с участием учителя начальных классов 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МБОУ средней  школы №3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b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3382963" cy="353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36912"/>
            <a:ext cx="3631753" cy="3330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84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Надеемся и в дальнейшем на плодотворное сотрудничество между семьёй и детским садом.</a:t>
            </a:r>
            <a:r>
              <a:rPr lang="ru-RU" sz="28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3702645" cy="314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067788"/>
            <a:ext cx="3829050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819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388276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Только совместная работа логопеда, психолога, воспитателей и родителей, направленная на осуществление общих задач, дает основания рассчитывать на положительные результаты. 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Мы благодарны воспитанникам, родителям и педагогам, принявшим участие в работе инновационной площадки! Пусть совместная подготовка к различным мероприятиям останется навсегда доброй традицией в нашем коллективе!</a:t>
            </a:r>
            <a:r>
              <a:rPr lang="ru-RU" sz="24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909" y="3789040"/>
            <a:ext cx="4400550" cy="29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348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970992"/>
          </a:xfrm>
        </p:spPr>
        <p:txBody>
          <a:bodyPr>
            <a:norm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tx2"/>
                </a:solidFill>
                <a:latin typeface="Times New Roman"/>
                <a:ea typeface="Times New Roman"/>
              </a:rPr>
              <a:t>Цель:</a:t>
            </a:r>
            <a: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  <a:t>  развитие взаимодействие ДОУ с образовательным учреждением в целях выработки единой линии развития качества дошкольного и школьного образования.</a:t>
            </a:r>
            <a:b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</a:br>
            <a:r>
              <a:rPr lang="ru-RU" sz="2000" b="1" dirty="0">
                <a:solidFill>
                  <a:schemeClr val="tx2"/>
                </a:solidFill>
                <a:latin typeface="Times New Roman"/>
                <a:ea typeface="Times New Roman"/>
              </a:rPr>
              <a:t>Задачи: </a:t>
            </a:r>
            <a: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  <a:t/>
            </a:r>
            <a:b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</a:br>
            <a: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  <a:t>• обеспечить взаимодействие педагогов ДОУ и МБОУ СШ № 3 для успешной адаптации детей к школе;</a:t>
            </a:r>
            <a:b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</a:br>
            <a: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  <a:t>• повышение имиджа ДОУ;</a:t>
            </a:r>
            <a:b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</a:br>
            <a: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  <a:t>• формировать у старших дошкольников основы умения учиться;</a:t>
            </a:r>
            <a:b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</a:br>
            <a: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  <a:t>• создавать условия для возникновения у детей интереса к обучению в школе;</a:t>
            </a:r>
            <a:b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</a:br>
            <a: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  <a:t>• создавать условия для успешной адаптации дошкольников к условиям школьного обучения;</a:t>
            </a:r>
            <a:b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</a:br>
            <a: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  <a:t>• способствовать физическому и психическому развитию детей, поддержания их здоровья;</a:t>
            </a:r>
            <a:b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</a:br>
            <a: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  <a:t>• обеспечивать сотрудничество педагогов и родителей.</a:t>
            </a:r>
            <a:br>
              <a:rPr lang="ru-RU" sz="2000" dirty="0">
                <a:solidFill>
                  <a:schemeClr val="tx2"/>
                </a:solidFill>
                <a:latin typeface="Times New Roman"/>
                <a:ea typeface="Times New Roman"/>
              </a:rPr>
            </a:br>
            <a:endParaRPr lang="ru-RU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60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7"/>
            <a:ext cx="8229600" cy="3234689"/>
          </a:xfrm>
        </p:spPr>
        <p:txBody>
          <a:bodyPr>
            <a:norm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Работа инновационной площадки велась со всеми участниками образовательных отношений: дети, родители и педагоги. Согласно составленному плану был организован ряд мероприятий, который отражает наша презентация. </a:t>
            </a:r>
            <a:r>
              <a:rPr lang="ru-RU" sz="2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96952"/>
            <a:ext cx="7056784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274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08256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Сентябрь-беседа о </a:t>
            </a:r>
            <a:r>
              <a:rPr lang="ru-RU" sz="3200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школе, </a:t>
            </a:r>
            <a:r>
              <a:rPr lang="ru-RU" sz="32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беседа о профессии учителя.</a:t>
            </a:r>
            <a:r>
              <a:rPr lang="ru-RU" sz="32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3312368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52936"/>
            <a:ext cx="432048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729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94665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Октябрь- чтение и рассказывание стихов о школе; рассматривание картин, отражающих школьную жизнь; изобразительная деятельность на тему школы.</a:t>
            </a:r>
            <a:r>
              <a:rPr lang="ru-RU" sz="2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708920"/>
            <a:ext cx="6840759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457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9452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Ноябрь- выставка детских </a:t>
            </a:r>
            <a:r>
              <a:rPr lang="ru-RU" sz="3200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работ</a:t>
            </a:r>
            <a:br>
              <a:rPr lang="ru-RU" sz="3200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200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«Что я знаю о школе».</a:t>
            </a:r>
            <a:r>
              <a:rPr lang="ru-RU" sz="32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8494"/>
            <a:ext cx="3672408" cy="317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708920"/>
            <a:ext cx="4865365" cy="3608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467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2252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Декабрь- сюжетно-ролевая игра «В школу»; знакомство с пословицами и поговорками об учении.</a:t>
            </a:r>
            <a:r>
              <a:rPr lang="ru-RU" sz="2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8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8840"/>
            <a:ext cx="7056783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9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22657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Январь- рассматривание школьных принадлежностей и  дидактическая игра «Собери портфель».</a:t>
            </a:r>
            <a:r>
              <a:rPr lang="ru-RU" sz="32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chemeClr val="tx2"/>
                </a:solidFill>
                <a:latin typeface="Calibri"/>
                <a:ea typeface="Calibri"/>
                <a:cs typeface="Times New Roman"/>
              </a:rPr>
            </a:b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48880"/>
            <a:ext cx="612068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046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08256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2"/>
                </a:solidFill>
                <a:latin typeface="Times New Roman"/>
                <a:ea typeface="Times New Roman"/>
              </a:rPr>
              <a:t>Февраль- встреча- беседа с бывшими воспитанниками детского сада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92896"/>
            <a:ext cx="329882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92896"/>
            <a:ext cx="3182937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612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175</TotalTime>
  <Words>320</Words>
  <Application>Microsoft Office PowerPoint</Application>
  <PresentationFormat>Экран (4:3)</PresentationFormat>
  <Paragraphs>17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Отчет по работе инновационной площадки  «Создание ситуации развития в ДОУ для всех участников образовательных отношений на основе сетевого взаимодействия». (согласно плану взаимодействия           МАДОУ Д/С 4 и МБОУ средней  школы №3)   Ответственные: педагог-психолог Саяпина О.К.,                                учитель-логопед Демченко А.В. </vt:lpstr>
      <vt:lpstr>Цель:  развитие взаимодействие ДОУ с образовательным учреждением в целях выработки единой линии развития качества дошкольного и школьного образования. Задачи:  • обеспечить взаимодействие педагогов ДОУ и МБОУ СШ № 3 для успешной адаптации детей к школе; • повышение имиджа ДОУ; • формировать у старших дошкольников основы умения учиться; • создавать условия для возникновения у детей интереса к обучению в школе; • создавать условия для успешной адаптации дошкольников к условиям школьного обучения; • способствовать физическому и психическому развитию детей, поддержания их здоровья; • обеспечивать сотрудничество педагогов и родителей. </vt:lpstr>
      <vt:lpstr>Работа инновационной площадки велась со всеми участниками образовательных отношений: дети, родители и педагоги. Согласно составленному плану был организован ряд мероприятий, который отражает наша презентация.  </vt:lpstr>
      <vt:lpstr>Сентябрь-беседа о школе, беседа о профессии учителя. </vt:lpstr>
      <vt:lpstr>Октябрь- чтение и рассказывание стихов о школе; рассматривание картин, отражающих школьную жизнь; изобразительная деятельность на тему школы. </vt:lpstr>
      <vt:lpstr>Ноябрь- выставка детских работ  «Что я знаю о школе». </vt:lpstr>
      <vt:lpstr>Декабрь- сюжетно-ролевая игра «В школу»; знакомство с пословицами и поговорками об учении. </vt:lpstr>
      <vt:lpstr>Январь- рассматривание школьных принадлежностей и  дидактическая игра «Собери портфель». </vt:lpstr>
      <vt:lpstr>Февраль- встреча- беседа с бывшими воспитанниками детского сада</vt:lpstr>
      <vt:lpstr>Презентация PowerPoint</vt:lpstr>
      <vt:lpstr>Март- выставка-обмен детских рисунков детей подготовительной группы и учеников 1 класса   «Я рисую школу». </vt:lpstr>
      <vt:lpstr>Апрель –виртуальная экскурсия на территорию школы, в школьную библиотеку. </vt:lpstr>
      <vt:lpstr>Май -посещение учениками старших классов ДОУ «Экскурсия в профессию». «Экскурсия в профессию»- это нестандартная профориентационная экскурсия для школьников 8 класса, знакомство с профессией воспитателя. Профориентация – в настоящее время является важным направлением работы образовательных учреждений. Уже в школе дети 14-15 лет сталкиваются с проблемой выбора - в какой же профильный класс им пойти и изучать учебные предметы, которые важны для поступления в ВУЗ. В этом возрасте имея недостаточно знаний о профессиях, дети затрудняются в выборе или делают неправильный выбор своего будущего. Ранняя профориентация - это очень интересно! Чтобы сделать процесс ознакомления школьников с миром профессий увлекательным и доступным была организованна «Экскурсия в профессию». </vt:lpstr>
      <vt:lpstr>Презентация PowerPoint</vt:lpstr>
      <vt:lpstr>Для родителей были предложены следующие методы работы: Одной из форм взаимодействия и сотрудничества с семьей являются совместная организация и проведение в детском саду выставок. Такие мероприятия сближают детей и взрослых, увлекая совместным делом - изготовлением  экспонатов для выставки. Также мы использовали такие методы как: - анкетирование (проанализировав анкетные данные, тем самым, выявив родительские потребности и интересы, а также на основании наблюдений за детьми и диагностик воспитателями и специалистами детского сада разрабатывается план проведения консультаций для родителей); -изготовление Папок-передвижек («Семья-здоровый образ жизни», «Компьютерные игры и готовность к школе», «Оцените готовность вашего ребенка к обучению в школе».), - индивидуальное консультирование родителей специалистами: педагогом-психологом, учителем-логопедом, педагогом начальных классов,  -написание сочинения на тему: «Мой ребенок, его индивидуальные способности», -ведение рубрики «Вы спрашиваете, мы отвечаем»-пропаганда педагогических знаний ведется через систему наглядной агитации. </vt:lpstr>
      <vt:lpstr>Из опыта работы мы знаем, что на непосредственное проведение встреч в виде отчетов и поучающих бесед родители откликаются неохотно, что вполне понятно. Мы нашли выход из этого положения в изменении форм и методов проведения. Попытались построить общение не на монологе, а на диалоге. Данный подход потребовал от педагогов более тщательной и длительной подготовки, но и результат стал ощутимее. В ходе собрания проходил живой, активный диалог. Родители задавали интересующие их вопросы и получали исчерпывающие ответы. Собрание прошло в теплой обстановке. Все участники родительского собрания остались, удовлетворены от общения</vt:lpstr>
      <vt:lpstr>Родительское собрание с участием учителя начальных классов МБОУ средней  школы №3.  </vt:lpstr>
      <vt:lpstr>Надеемся и в дальнейшем на плодотворное сотрудничество между семьёй и детским садом. </vt:lpstr>
      <vt:lpstr>Только совместная работа логопеда, психолога, воспитателей и родителей, направленная на осуществление общих задач, дает основания рассчитывать на положительные результаты. Мы благодарны воспитанникам, родителям и педагогам, принявшим участие в работе инновационной площадки! Пусть совместная подготовка к различным мероприятиям останется навсегда доброй традицией в нашем коллективе!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по работе инновационной площадки  «Создание ситуации развития в ДОУ для всех участников образовательных отношений на основе сетевого взаимодействия».    Ответственные: педагог-психолог Саяпина О.К.,                                учитель-логопед Демченко А.В. </dc:title>
  <dc:creator>Aleksander</dc:creator>
  <cp:lastModifiedBy>Aleksander</cp:lastModifiedBy>
  <cp:revision>13</cp:revision>
  <dcterms:created xsi:type="dcterms:W3CDTF">2019-06-04T12:33:46Z</dcterms:created>
  <dcterms:modified xsi:type="dcterms:W3CDTF">2019-06-05T10:37:22Z</dcterms:modified>
</cp:coreProperties>
</file>