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7" r:id="rId3"/>
    <p:sldId id="256" r:id="rId4"/>
    <p:sldId id="258" r:id="rId5"/>
    <p:sldId id="262" r:id="rId6"/>
    <p:sldId id="259" r:id="rId7"/>
    <p:sldId id="276" r:id="rId8"/>
    <p:sldId id="260" r:id="rId9"/>
    <p:sldId id="261" r:id="rId10"/>
    <p:sldId id="263" r:id="rId11"/>
    <p:sldId id="28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94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71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8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5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6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73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75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62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6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29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B24DB-E521-409F-9387-36CEDCC06244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ED00-AE5A-4B30-8C6F-1480CFD46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Взаимодействие с сельским клубом посёлка Нового  музыкального руководителя </a:t>
            </a:r>
            <a:r>
              <a:rPr lang="ru-RU" dirty="0" err="1" smtClean="0"/>
              <a:t>Федосимовой</a:t>
            </a:r>
            <a:r>
              <a:rPr lang="ru-RU" dirty="0" smtClean="0"/>
              <a:t> Анны Александровны 2018-2019г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66281"/>
            <a:ext cx="10515600" cy="2674961"/>
          </a:xfrm>
        </p:spPr>
        <p:txBody>
          <a:bodyPr/>
          <a:lstStyle/>
          <a:p>
            <a:r>
              <a:rPr lang="ru-RU" dirty="0" smtClean="0"/>
              <a:t>Сотрудничество осуществлялось на основании плана взаимодействия по следующим направлениям:</a:t>
            </a:r>
          </a:p>
          <a:p>
            <a:r>
              <a:rPr lang="ru-RU" dirty="0" smtClean="0"/>
              <a:t>-Видео-экскурсия (фото и видео съёмка в стенах СК </a:t>
            </a:r>
            <a:r>
              <a:rPr lang="ru-RU" dirty="0" err="1" smtClean="0"/>
              <a:t>п.Нового</a:t>
            </a:r>
            <a:r>
              <a:rPr lang="ru-RU" dirty="0" smtClean="0"/>
              <a:t>)</a:t>
            </a:r>
          </a:p>
          <a:p>
            <a:r>
              <a:rPr lang="ru-RU" dirty="0" smtClean="0"/>
              <a:t>- Участие воспитанников МАДОУ Д</a:t>
            </a:r>
            <a:r>
              <a:rPr lang="en-US" dirty="0" smtClean="0"/>
              <a:t>/</a:t>
            </a:r>
            <a:r>
              <a:rPr lang="ru-RU" dirty="0" smtClean="0"/>
              <a:t>с 4 в мероприятиях проводимых СК </a:t>
            </a:r>
            <a:r>
              <a:rPr lang="ru-RU" dirty="0" err="1" smtClean="0"/>
              <a:t>п.Нового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0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Закончилась наша встреча дружественным чаепитием!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89" y="1487606"/>
            <a:ext cx="8625384" cy="5022376"/>
          </a:xfrm>
        </p:spPr>
      </p:pic>
    </p:spTree>
    <p:extLst>
      <p:ext uri="{BB962C8B-B14F-4D97-AF65-F5344CB8AC3E}">
        <p14:creationId xmlns:p14="http://schemas.microsoft.com/office/powerpoint/2010/main" val="303584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    СПАСИБО ЗА ВНИМАНИЕ!!!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5836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Показ видео-экскурсии осуществлялся на занятиях, для старших и подготовительных групп детского сада. Многие ребята впервые слышали о существовании домов культуры и с интересом смотрели и слушали новую для них информацию.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137" y="2481846"/>
            <a:ext cx="3749041" cy="424445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688" y="2729552"/>
            <a:ext cx="6934201" cy="374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1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9181"/>
            <a:ext cx="9144000" cy="8598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клубе существует кружок рукоделия , где ребята делают различные поделки своими руками.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79" y="3360594"/>
            <a:ext cx="5090615" cy="3497405"/>
          </a:xfr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548" y="3493827"/>
            <a:ext cx="5363571" cy="322087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628900"/>
            <a:ext cx="4576548" cy="36020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3810" y="1756748"/>
            <a:ext cx="4517407" cy="443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7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10175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Так же, ребятам детского сада очень </a:t>
            </a:r>
            <a:r>
              <a:rPr lang="ru-RU" sz="3200" dirty="0" err="1" smtClean="0"/>
              <a:t>интерессно</a:t>
            </a:r>
            <a:r>
              <a:rPr lang="ru-RU" sz="3200" dirty="0" smtClean="0"/>
              <a:t> было наблюдать за репетицией детского театрального кружка «Ёжик </a:t>
            </a:r>
            <a:r>
              <a:rPr lang="ru-RU" sz="3200" dirty="0" err="1" smtClean="0"/>
              <a:t>Ёжик</a:t>
            </a:r>
            <a:r>
              <a:rPr lang="ru-RU" sz="3200" dirty="0" smtClean="0"/>
              <a:t>», который существует на базе сельского клуба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4694830" cy="432951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8658" y="1501942"/>
            <a:ext cx="4329514" cy="497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0125"/>
            <a:ext cx="10515600" cy="210175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</a:t>
            </a:r>
            <a:r>
              <a:rPr lang="ru-RU" sz="2200" dirty="0" smtClean="0"/>
              <a:t>8.12.2018 </a:t>
            </a:r>
            <a:r>
              <a:rPr lang="ru-RU" sz="2200" dirty="0" smtClean="0"/>
              <a:t>состоялась поездка </a:t>
            </a:r>
            <a:r>
              <a:rPr lang="ru-RU" sz="2200" dirty="0" smtClean="0"/>
              <a:t>в п. </a:t>
            </a:r>
            <a:r>
              <a:rPr lang="ru-RU" sz="2200" dirty="0" smtClean="0"/>
              <a:t>Новый. Нас радушно встретила хозяйка клуба </a:t>
            </a:r>
            <a:r>
              <a:rPr lang="ru-RU" sz="2200" dirty="0" err="1" smtClean="0"/>
              <a:t>Манюк</a:t>
            </a:r>
            <a:r>
              <a:rPr lang="ru-RU" sz="2200" dirty="0" smtClean="0"/>
              <a:t> Е.А., провела экскурсию по мини-музею «Кубанская хат</a:t>
            </a:r>
            <a:r>
              <a:rPr lang="ru-RU" sz="2200" dirty="0" smtClean="0"/>
              <a:t>а». Ребята с удовольствием рассматривали экспонаты. А так же посмотрели выступление детского театрального кружка «Ёжик </a:t>
            </a:r>
            <a:r>
              <a:rPr lang="ru-RU" sz="2200" dirty="0" err="1" smtClean="0"/>
              <a:t>Ёжик</a:t>
            </a:r>
            <a:r>
              <a:rPr lang="ru-RU" sz="2200" dirty="0" smtClean="0"/>
              <a:t>» с премьерой спектакля «Как мужик корову продавал»</a:t>
            </a:r>
            <a:endParaRPr lang="ru-RU" sz="2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55059" y="2393290"/>
            <a:ext cx="4306611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15653"/>
            <a:ext cx="5217994" cy="406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521657" cy="132556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Завершением встречи стал мастер класс от </a:t>
            </a:r>
            <a:r>
              <a:rPr lang="ru-RU" sz="2000" dirty="0" err="1" smtClean="0"/>
              <a:t>Чеглаковой</a:t>
            </a:r>
            <a:r>
              <a:rPr lang="ru-RU" sz="2000" dirty="0" smtClean="0"/>
              <a:t> Таисии Николаевны по изготовлению кукол-</a:t>
            </a:r>
            <a:r>
              <a:rPr lang="ru-RU" sz="2000" dirty="0" err="1" smtClean="0"/>
              <a:t>мотанок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09356" y="-703086"/>
            <a:ext cx="3179475" cy="458564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604" y="1213042"/>
            <a:ext cx="3144180" cy="38975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847" y="2688609"/>
            <a:ext cx="7592705" cy="41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6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5064"/>
          </a:xfrm>
        </p:spPr>
        <p:txBody>
          <a:bodyPr/>
          <a:lstStyle/>
          <a:p>
            <a:r>
              <a:rPr lang="ru-RU" dirty="0" smtClean="0"/>
              <a:t>Очередная поездка состоялась </a:t>
            </a:r>
            <a:r>
              <a:rPr lang="ru-RU" dirty="0" smtClean="0"/>
              <a:t>6.04.2019г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12548" y="975822"/>
            <a:ext cx="1937972" cy="252483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170" y="1310190"/>
            <a:ext cx="7361830" cy="48449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4" y="2674961"/>
            <a:ext cx="4311555" cy="384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2831"/>
            <a:ext cx="10515600" cy="15678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этот раз, помимо «Кубанской хаты» для ребят </a:t>
            </a:r>
            <a:r>
              <a:rPr lang="ru-RU" dirty="0" smtClean="0"/>
              <a:t>был </a:t>
            </a:r>
            <a:r>
              <a:rPr lang="ru-RU" dirty="0" smtClean="0"/>
              <a:t>подготовлен музей боевой воинской славы героев посёлка Нового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98330"/>
            <a:ext cx="4238767" cy="43513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7038"/>
            <a:ext cx="5386316" cy="425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836" y="95535"/>
            <a:ext cx="10515600" cy="1595154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В этот раз ребята театрального кружка «Ёжик </a:t>
            </a:r>
            <a:r>
              <a:rPr lang="ru-RU" sz="2200" dirty="0" err="1" smtClean="0"/>
              <a:t>Ёжик</a:t>
            </a:r>
            <a:r>
              <a:rPr lang="ru-RU" sz="2200" dirty="0" smtClean="0"/>
              <a:t>» показывали воспитанникам детского сада спектакль «Сказка о потерянном времени». </a:t>
            </a:r>
            <a:r>
              <a:rPr lang="ru-RU" sz="2200" dirty="0"/>
              <a:t> </a:t>
            </a:r>
            <a:r>
              <a:rPr lang="ru-RU" sz="2200" dirty="0" smtClean="0"/>
              <a:t>После просмотра которой Таисия Николаевна показала ребятам мастер класс по изготовлению пасхальной поделки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36" y="1852921"/>
            <a:ext cx="5194110" cy="404291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7697" y="1957414"/>
            <a:ext cx="5014462" cy="448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5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254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Взаимодействие с сельским клубом посёлка Нового  музыкального руководителя Федосимовой Анны Александровны 2018-2019г</vt:lpstr>
      <vt:lpstr>Показ видео-экскурсии осуществлялся на занятиях, для старших и подготовительных групп детского сада. Многие ребята впервые слышали о существовании домов культуры и с интересом смотрели и слушали новую для них информацию.</vt:lpstr>
      <vt:lpstr>В клубе существует кружок рукоделия , где ребята делают различные поделки своими руками. </vt:lpstr>
      <vt:lpstr>Так же, ребятам детского сада очень интерессно было наблюдать за репетицией детского театрального кружка «Ёжик Ёжик», который существует на базе сельского клуба</vt:lpstr>
      <vt:lpstr> 8.12.2018 состоялась поездка в п. Новый. Нас радушно встретила хозяйка клуба Манюк Е.А., провела экскурсию по мини-музею «Кубанская хата». Ребята с удовольствием рассматривали экспонаты. А так же посмотрели выступление детского театрального кружка «Ёжик Ёжик» с премьерой спектакля «Как мужик корову продавал»</vt:lpstr>
      <vt:lpstr>Завершением встречи стал мастер класс от Чеглаковой Таисии Николаевны по изготовлению кукол-мотанок.</vt:lpstr>
      <vt:lpstr>Очередная поездка состоялась 6.04.2019г </vt:lpstr>
      <vt:lpstr>На этот раз, помимо «Кубанской хаты» для ребят был подготовлен музей боевой воинской славы героев посёлка Нового</vt:lpstr>
      <vt:lpstr>В этот раз ребята театрального кружка «Ёжик Ёжик» показывали воспитанникам детского сада спектакль «Сказка о потерянном времени».  После просмотра которой Таисия Николаевна показала ребятам мастер класс по изготовлению пасхальной поделки.</vt:lpstr>
      <vt:lpstr>Закончилась наша встреча дружественным чаепитием!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10</cp:revision>
  <dcterms:created xsi:type="dcterms:W3CDTF">2019-06-04T07:20:57Z</dcterms:created>
  <dcterms:modified xsi:type="dcterms:W3CDTF">2019-06-05T07:59:43Z</dcterms:modified>
</cp:coreProperties>
</file>