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2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926F9-998F-4F2B-86CC-03DF0CF4E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6DBEA-AA62-4338-853E-91ADABD2D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0FA82-82A7-4E4C-BD08-4D9109D3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8ACAA-6EB7-4B7F-A9F4-2347E559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29582-A93B-4B86-8219-16DC788E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17CA9-4E32-45DD-AC53-FD1FE859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33D7C-FA5D-4FAF-99EC-F3E17DDC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5D5F5-E587-474A-9968-64D54E53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5230D-5319-46CF-B1CC-22EAD1E5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239-45A7-430A-8419-050BA0FF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0342C8-8AA4-40B3-A92F-2E317B97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3513E0-E688-412C-87CD-61D2E4147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E088-E508-45BF-97D7-14CCE757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F0C30-51D0-4FC1-8C84-11E2CD72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EA75E-1271-4B3F-8F42-3D0AD633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3816F-0EF3-4EC9-B8FF-C57D6E01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15F7C-4988-4AA1-8980-7D4ACAEC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8C084F-A9B6-49BE-BFCD-D7DFA5FA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B54E7-471D-4F3D-BCB6-E5CAF229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CF117-87DC-441B-8FCC-A7BB2EC4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5637B-32CC-4F55-B65D-87FE03C8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B4DBB-A9DC-412A-9B79-847D7E88B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20472-52F7-407D-9DFF-76F538B4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28337-C73D-4B56-91DD-3F5F0829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0B56A-2898-43D9-A95F-546479CE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1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E418A-73F6-4845-9C51-86CD8E8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2C584-0D31-4A18-B81D-195E8ED08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0D2D6-4FE4-4458-8EB3-056A80FF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2BAD1-A95E-40E6-9A96-85556FA0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DB224-88D2-4CA4-B867-3A0867AB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DC12C-16EF-436A-9D75-49C6A814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9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39E86-E25E-401D-9D15-7DD1165E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E3879-619F-420C-A6B8-308F3CC41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43DEE1-6D5D-4BD0-97D5-536AC89AA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4E6FC7-8A56-4B01-9F18-9D50C47EC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47F837-0E79-442D-8C1B-D07598EE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2B903D-E229-48F7-967D-1228ED93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A14602-1662-457A-916B-0EFB3B7C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0C3200-522F-4DD7-88FD-5F900C07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6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73C4B-7DA8-498C-B039-FA5FBD3C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740B2-D52E-4771-A2A7-B34554EE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3EB22-3070-41DA-95B1-584DBB4E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DC524-C6BA-4D05-86B4-C7633DA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7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820278-AEDD-4038-8791-BFA28622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EC8E2F-32AC-45EA-A5E9-7FC7E6A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319137-DA3D-4A24-A746-08551B1A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E29CC-E8F5-4E31-A541-A0B01DB8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A7F9E-9C53-40EC-87D1-7B0DF65E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6A855-58D8-4B99-B89B-A88FA2400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439ED-C823-4CD3-8919-F9BFAAB8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8CB4C-F533-4F27-882D-5EC00993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7877D9-8E36-408E-B768-5664AFE4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8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E7F7-DA15-4C62-B093-09337EB9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36ACBC-7D3C-4EF8-8A31-97ADF3F90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27DC79-1544-4663-A437-C0C843050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D05838-F10F-4437-833C-84FBAD41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13906-ED26-42D5-9361-75A1BE67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995BFE-2A94-4A5E-B5B8-D19DEE35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94967-4A97-4145-B5F1-13630ECB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C4BA5-B61B-401E-9EF4-2231BCA1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AEE578-13D0-46FE-9998-73AE32D29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F7E1-C49E-4FB7-A07D-5929E0D05633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683F6-B120-4B46-B151-CE5193524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8AA55-47FB-4727-9C92-6973DFAC2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6CDC-9036-4D40-985F-C51031691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8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82CF-A829-49DD-953E-E371B337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219"/>
            <a:ext cx="9144000" cy="2920782"/>
          </a:xfrm>
        </p:spPr>
        <p:txBody>
          <a:bodyPr>
            <a:normAutofit/>
          </a:bodyPr>
          <a:lstStyle/>
          <a:p>
            <a:r>
              <a:rPr lang="ru-RU" sz="2200" b="1" dirty="0"/>
              <a:t>МДОУ №62 «Аленький цветочек»</a:t>
            </a:r>
            <a:br>
              <a:rPr lang="ru-RU" sz="3100" b="1" dirty="0"/>
            </a:br>
            <a:r>
              <a:rPr lang="ru-RU" sz="4900" b="1" dirty="0"/>
              <a:t>конференция</a:t>
            </a:r>
            <a:br>
              <a:rPr lang="ru-RU" sz="4900" b="1" dirty="0"/>
            </a:br>
            <a:r>
              <a:rPr lang="ru-RU" sz="4900" b="1" dirty="0"/>
              <a:t>«Роль отца в воспитании ребенка»</a:t>
            </a:r>
            <a:br>
              <a:rPr lang="ru-RU" sz="4900" b="1" dirty="0"/>
            </a:br>
            <a:endParaRPr lang="ru-RU" sz="49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6D2A4-8EDD-45AB-A455-1101B3DC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54" y="3352799"/>
            <a:ext cx="3145809" cy="314580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1D83AD-775A-447B-9337-1C98363B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3999" y="7296148"/>
            <a:ext cx="9144000" cy="762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5A0C4-D6F9-4300-B84F-8F98D24015CC}"/>
              </a:ext>
            </a:extLst>
          </p:cNvPr>
          <p:cNvSpPr txBox="1"/>
          <p:nvPr/>
        </p:nvSpPr>
        <p:spPr>
          <a:xfrm>
            <a:off x="7905750" y="4533900"/>
            <a:ext cx="2990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Педагог-психолог </a:t>
            </a:r>
          </a:p>
          <a:p>
            <a:r>
              <a:rPr lang="ru-RU" sz="2800" b="1" dirty="0" err="1"/>
              <a:t>Чернорицкая</a:t>
            </a:r>
            <a:r>
              <a:rPr lang="ru-RU" sz="2800" b="1" dirty="0"/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2244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9FBAB-B538-4B34-A8C6-BC7D774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Представьте, что вы делали какое-то важное для себя дело и у вас что-то не получилось, как хотелось бы. </a:t>
            </a:r>
            <a:br>
              <a:rPr lang="ru-RU" sz="2800" dirty="0"/>
            </a:br>
            <a:r>
              <a:rPr lang="ru-RU" sz="2800" b="1" i="1" dirty="0"/>
              <a:t>Первый вариант</a:t>
            </a:r>
            <a:r>
              <a:rPr lang="ru-RU" sz="2800" b="1" dirty="0">
                <a:solidFill>
                  <a:srgbClr val="FF0000"/>
                </a:solidFill>
              </a:rPr>
              <a:t>:  кто-то из близких говорит вам примерно так: «Да ерунда, ты все равно самый лучший, ну его, это дело, вообще, да и они там просто все ничего не понимают».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i="1" dirty="0"/>
              <a:t>Второй вариант</a:t>
            </a:r>
            <a:r>
              <a:rPr lang="ru-RU" sz="2800" dirty="0"/>
              <a:t>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«Ну что ты сразу руки опускаешь, расстраиваешься и в угол забиваешься? Думай, что исправить, и делай еще попытку, все получится!»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E2C2D-BE27-4528-B3FC-F598D564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0949"/>
            <a:ext cx="10515600" cy="23860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Какая реакция вам нужнее? Так сразу и не скажешь… Наверное, в разные моменты времени нужны обе.</a:t>
            </a:r>
          </a:p>
          <a:p>
            <a:r>
              <a:rPr lang="ru-RU" dirty="0"/>
              <a:t>Мать – это прежде всего тот человек, который примет любой вариант, пожалеет, успокоит. Отец – тот, кто вдохновит попробовать еще и еще, вселит веру в себя, не даст себя бесконечно жалеть, плюс еще поможет разобраться с причинами неудач. </a:t>
            </a:r>
          </a:p>
          <a:p>
            <a:r>
              <a:rPr lang="ru-RU" dirty="0"/>
              <a:t>Что тут важнее? Ребенку крайне важно то и другое.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4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8691-8C2B-4047-874F-A538C2FA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самые важные функции отца </a:t>
            </a:r>
            <a:br>
              <a:rPr lang="ru-RU" b="1" dirty="0"/>
            </a:br>
            <a:r>
              <a:rPr lang="ru-RU" b="1" dirty="0"/>
              <a:t>в воспитании и развитии детей: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2B0F3-73FF-4805-BC70-DFDF6C5E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Физическое развитие</a:t>
            </a:r>
          </a:p>
          <a:p>
            <a:r>
              <a:rPr lang="ru-RU" dirty="0"/>
              <a:t>Активные игры веселят ребенка, стимулируют физическое развитие – он быстрее научится ползать и ходить, формироваться и развиваться вестибулярный аппарат.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F06CBD-4C85-4A82-8C63-549B5ADF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4" y="3619659"/>
            <a:ext cx="2890837" cy="28908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23FD0-22B6-444A-832B-8F398A5C4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41" y="3810000"/>
            <a:ext cx="3823709" cy="27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E69E5-E287-477B-B869-123B6524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B0C5F-D784-4523-BD05-0AF83495F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Мужчина  разговаривает с крохой правильно и четко. Отец эффективней обучит ребенка разбираться в головоломках и конструкторах. Близкие контакты с папой помогают малышу развивать логическое, абстрактное и конкретное мышление.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D2ECF5-D67D-4D6D-8115-ADD49764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644748"/>
            <a:ext cx="4286250" cy="2855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A30806-4E73-4621-A640-60EE2CC8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9" y="3644749"/>
            <a:ext cx="5700460" cy="31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DB7D5-2503-4ACF-A3ED-6B133E19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Сбалансировать отношения ребенка и матери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ADBCB-2A5D-42BE-9BAE-654628C0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Психологи отмечают, что если мужчина берет на себя роль проводника ребенка в детский сад или инициатора переселения крохи в отдельную комнату, то процесс отделения от матери проходит менее болезненно.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804FB-AF1D-4FA6-B297-6F2490870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7" r="16267"/>
          <a:stretch/>
        </p:blipFill>
        <p:spPr>
          <a:xfrm>
            <a:off x="7048500" y="3562350"/>
            <a:ext cx="2457450" cy="3295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E0D9D9-E746-4B80-A058-6D9E919B0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22" y="3575050"/>
            <a:ext cx="4167278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55870-B14A-4377-807D-BFF61899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DCD28-3784-4481-BF2F-0C54BB71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Отец предъявляет ребенку определенные требования, которые необходимо четко выполнять в обществе. Он учит малыша уважительно относиться к окружающим людям, правильно себя вести вне дома. В процессе воспитания именно от отца малыш узнает, что такое одобрение, порицание и наказание.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32FC1-AECF-4E38-82D4-2D12E847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35744"/>
            <a:ext cx="2822256" cy="2822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505EA-4F23-440D-87E3-0C63AD62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4035744"/>
            <a:ext cx="2800350" cy="2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B803-13FD-4149-ABA2-EA10E3D0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Половая идентификация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63CD6-4C02-425E-91F6-8FE06E1A4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Поведение папы становится эталоном для мальчика. Мужественность, уверенность, уважение к женщинам – это главные черты, которые необходимо привить сыну. А вот дочери тесное общение с папой позволяет быстрее понять свою женскую роль в жизни.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91FEC-A2FF-4C34-BA71-B1A73449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2905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66CB5-61C8-4475-8E48-C652403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6563"/>
          </a:xfrm>
        </p:spPr>
        <p:txBody>
          <a:bodyPr>
            <a:noAutofit/>
          </a:bodyPr>
          <a:lstStyle/>
          <a:p>
            <a:r>
              <a:rPr lang="ru-RU" sz="2800" dirty="0"/>
              <a:t>Отец – это человек, дополняющий женское воспитание ребенка. Отец дает малышу то, что не может женщина. В воспитании детей отцы придерживаются логики, последовательности и принципиальности. Присутствие любящего отца значительно увеличивает </a:t>
            </a:r>
            <a:r>
              <a:rPr lang="ru-RU" sz="2800" u="sng" dirty="0"/>
              <a:t>шансы ребенка на успех в жизни</a:t>
            </a:r>
            <a:r>
              <a:rPr lang="ru-RU" sz="2800" dirty="0"/>
              <a:t>. Отцы способствуют развитию уверенности и целеустремленности, физического и психического благополучия и  чувства юмора.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77BE5F-B078-4DA1-A740-CF9D09CC1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56" y="3221831"/>
            <a:ext cx="3271044" cy="3271044"/>
          </a:xfrm>
        </p:spPr>
      </p:pic>
    </p:spTree>
    <p:extLst>
      <p:ext uri="{BB962C8B-B14F-4D97-AF65-F5344CB8AC3E}">
        <p14:creationId xmlns:p14="http://schemas.microsoft.com/office/powerpoint/2010/main" val="50653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164DA-A1CB-4646-AC5A-4A122A30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Роль и авторитет отца для сына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FC83E-23B9-42CF-938C-6E681599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Отец своим авторитетом подает пример того, как нужно жить и к чему стремиться, примером мужественности, стойкости и эмоциональной стабильности.</a:t>
            </a:r>
          </a:p>
          <a:p>
            <a:r>
              <a:rPr lang="ru-RU" dirty="0"/>
              <a:t>Отец может помочь сыну выбрать подходящий вид спорта, позволяющий не только повысить физическую силу, но и научиться аккуратности и дисциплине. Вместе с папой ребенок пройдет все трудные этапы формирования характера и силы воли. Мужчине при этом важно поощрять сына, хвалить его за успехи и поддерживать в неудачах.</a:t>
            </a:r>
          </a:p>
        </p:txBody>
      </p:sp>
    </p:spTree>
    <p:extLst>
      <p:ext uri="{BB962C8B-B14F-4D97-AF65-F5344CB8AC3E}">
        <p14:creationId xmlns:p14="http://schemas.microsoft.com/office/powerpoint/2010/main" val="258504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26919-E84D-495A-8DC6-BFC0C759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отца в воспитании дочери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A6316-AB13-4570-ACEF-0C219B5D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Девочке необходимо видеть, как отец общается с матерью, наблюдать их романтические отношения. Эта картинка с детства сформирует образец семейных ценностей и взаимоотношений с мужчинами.</a:t>
            </a:r>
          </a:p>
          <a:p>
            <a:r>
              <a:rPr lang="ru-RU" dirty="0"/>
              <a:t>Огромная заслуга отцов в воспитании дочерей состоит в том, что они дают возможность познавать окружающий мир с мужской позиции.</a:t>
            </a:r>
          </a:p>
          <a:p>
            <a:r>
              <a:rPr lang="ru-RU" dirty="0"/>
              <a:t>Папа может найти четкие, правдивые и исчерпывающие ответы, на любознательные вопросы дочери.</a:t>
            </a:r>
          </a:p>
        </p:txBody>
      </p:sp>
    </p:spTree>
    <p:extLst>
      <p:ext uri="{BB962C8B-B14F-4D97-AF65-F5344CB8AC3E}">
        <p14:creationId xmlns:p14="http://schemas.microsoft.com/office/powerpoint/2010/main" val="2361928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597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МДОУ №62 «Аленький цветочек» конференция «Роль отца в воспитании ребенка» </vt:lpstr>
      <vt:lpstr>самые важные функции отца  в воспитании и развитии детей:</vt:lpstr>
      <vt:lpstr>Мышление</vt:lpstr>
      <vt:lpstr>Сбалансировать отношения ребенка и матери</vt:lpstr>
      <vt:lpstr>Социализация</vt:lpstr>
      <vt:lpstr>Половая идентификация</vt:lpstr>
      <vt:lpstr>Отец – это человек, дополняющий женское воспитание ребенка. Отец дает малышу то, что не может женщина. В воспитании детей отцы придерживаются логики, последовательности и принципиальности. Присутствие любящего отца значительно увеличивает шансы ребенка на успех в жизни. Отцы способствуют развитию уверенности и целеустремленности, физического и психического благополучия и  чувства юмора. </vt:lpstr>
      <vt:lpstr>Роль и авторитет отца для сына</vt:lpstr>
      <vt:lpstr>Роль отца в воспитании дочери</vt:lpstr>
      <vt:lpstr>Представьте, что вы делали какое-то важное для себя дело и у вас что-то не получилось, как хотелось бы.  Первый вариант:  кто-то из близких говорит вам примерно так: «Да ерунда, ты все равно самый лучший, ну его, это дело, вообще, да и они там просто все ничего не понимают».  Второй вариант: «Ну что ты сразу руки опускаешь, расстраиваешься и в угол забиваешься? Думай, что исправить, и делай еще попытку, все получится!»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отца в воспитании ребенка </dc:title>
  <dc:creator>Эльдорадо</dc:creator>
  <cp:lastModifiedBy>Эльдорадо</cp:lastModifiedBy>
  <cp:revision>13</cp:revision>
  <cp:lastPrinted>2020-03-22T15:15:49Z</cp:lastPrinted>
  <dcterms:created xsi:type="dcterms:W3CDTF">2020-03-11T08:20:53Z</dcterms:created>
  <dcterms:modified xsi:type="dcterms:W3CDTF">2020-03-22T15:21:53Z</dcterms:modified>
</cp:coreProperties>
</file>