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3" r:id="rId6"/>
    <p:sldId id="275" r:id="rId7"/>
    <p:sldId id="264" r:id="rId8"/>
    <p:sldId id="276" r:id="rId9"/>
    <p:sldId id="265" r:id="rId10"/>
    <p:sldId id="266" r:id="rId11"/>
    <p:sldId id="267" r:id="rId12"/>
    <p:sldId id="261" r:id="rId13"/>
    <p:sldId id="268" r:id="rId14"/>
    <p:sldId id="269" r:id="rId15"/>
    <p:sldId id="277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660"/>
  </p:normalViewPr>
  <p:slideViewPr>
    <p:cSldViewPr snapToGrid="0">
      <p:cViewPr varScale="1">
        <p:scale>
          <a:sx n="98" d="100"/>
          <a:sy n="98" d="100"/>
        </p:scale>
        <p:origin x="1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A82D-19A0-4448-AFD5-0EC0279041A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CDAD52E-19F0-4A49-BFE5-1AB97C2D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9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A82D-19A0-4448-AFD5-0EC0279041A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CDAD52E-19F0-4A49-BFE5-1AB97C2D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12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A82D-19A0-4448-AFD5-0EC0279041A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CDAD52E-19F0-4A49-BFE5-1AB97C2DEAC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7142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A82D-19A0-4448-AFD5-0EC0279041A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CDAD52E-19F0-4A49-BFE5-1AB97C2D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081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A82D-19A0-4448-AFD5-0EC0279041A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CDAD52E-19F0-4A49-BFE5-1AB97C2DEAC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2733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A82D-19A0-4448-AFD5-0EC0279041A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CDAD52E-19F0-4A49-BFE5-1AB97C2D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740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A82D-19A0-4448-AFD5-0EC0279041A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D52E-19F0-4A49-BFE5-1AB97C2D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097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A82D-19A0-4448-AFD5-0EC0279041A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D52E-19F0-4A49-BFE5-1AB97C2D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05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A82D-19A0-4448-AFD5-0EC0279041A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D52E-19F0-4A49-BFE5-1AB97C2D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92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A82D-19A0-4448-AFD5-0EC0279041A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CDAD52E-19F0-4A49-BFE5-1AB97C2D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87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A82D-19A0-4448-AFD5-0EC0279041A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CDAD52E-19F0-4A49-BFE5-1AB97C2D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716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A82D-19A0-4448-AFD5-0EC0279041A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0CDAD52E-19F0-4A49-BFE5-1AB97C2D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22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A82D-19A0-4448-AFD5-0EC0279041A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D52E-19F0-4A49-BFE5-1AB97C2D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247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A82D-19A0-4448-AFD5-0EC0279041A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D52E-19F0-4A49-BFE5-1AB97C2D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32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A82D-19A0-4448-AFD5-0EC0279041A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AD52E-19F0-4A49-BFE5-1AB97C2D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2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FA82D-19A0-4448-AFD5-0EC0279041A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0CDAD52E-19F0-4A49-BFE5-1AB97C2D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922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FA82D-19A0-4448-AFD5-0EC0279041AD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CDAD52E-19F0-4A49-BFE5-1AB97C2DE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2069" y="1495426"/>
            <a:ext cx="70330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общеразвивающего вида № 62 «Аленький цветочек»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  <a:p>
            <a:pPr algn="ctr"/>
            <a:r>
              <a:rPr lang="ru-RU" sz="2400" b="1" dirty="0" smtClean="0">
                <a:latin typeface="+mj-lt"/>
              </a:rPr>
              <a:t>«</a:t>
            </a:r>
            <a:r>
              <a:rPr lang="ru-RU" sz="2400" b="1" dirty="0">
                <a:latin typeface="+mj-lt"/>
              </a:rPr>
              <a:t>Формирование познавательной активности старших дошкольников через создание РППС в группе</a:t>
            </a:r>
            <a:r>
              <a:rPr lang="ru-RU" sz="2400" b="1" dirty="0" smtClean="0">
                <a:latin typeface="+mj-lt"/>
              </a:rPr>
              <a:t>»</a:t>
            </a:r>
          </a:p>
          <a:p>
            <a:pPr algn="ctr"/>
            <a:endParaRPr lang="ru-RU" sz="2400" b="1" dirty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Дмитриева Ольга Константиновна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Высшая квалификационная категория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1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632299"/>
            <a:ext cx="6591985" cy="52789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на подоконнике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Игровая: дидактические, настольно-печатные игры, игры с макетами,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лепбуками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развивающими книгами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Коммуникативная: рассматривание иллюстраций, альбомов, энциклопедий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Изобразительная: раскраски, дорисовки, лепка, аппликация</a:t>
            </a:r>
          </a:p>
          <a:p>
            <a:pPr marL="0" indent="0" algn="just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AppData\Local\Microsoft\Windows\INetCache\Content.Word\IMG_24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38" y="1092714"/>
            <a:ext cx="3235129" cy="2049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89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8529" y="826851"/>
            <a:ext cx="6695872" cy="568095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Книги, энциклопедии, альбомы   					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Музыкальные произведения 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Репродукции  картин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художественной литературы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Музыкальная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school3-orel.3dn.ru/img/34488_o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29" y="1745777"/>
            <a:ext cx="2334638" cy="1857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.ya-webdesign.com/images/music-notes-in-air-png-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39" y="1745777"/>
            <a:ext cx="2881630" cy="118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g-fotki.yandex.ru/get/15584/53322393.369/0_d15eb_c5a15516_X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845" y="3795200"/>
            <a:ext cx="1946229" cy="1410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7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1763" y="987010"/>
            <a:ext cx="670819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игры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Настольно-печатные        Дидактические         Игровые задания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Математические 				Развивающие </a:t>
            </a:r>
          </a:p>
        </p:txBody>
      </p:sp>
      <p:pic>
        <p:nvPicPr>
          <p:cNvPr id="3" name="Рисунок 2" descr="C:\Users\User\AppData\Local\Microsoft\Windows\INetCache\Content.Word\IMG_24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338" y="4834217"/>
            <a:ext cx="2292350" cy="1719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AppData\Local\Microsoft\Windows\INetCache\Content.Word\IMG_242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49" y="1926559"/>
            <a:ext cx="22098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21.userapi.com/PzN0osdCn4YbgHRvbpjxYfyrQXVazAx_io-Lzg/pj0gp3kLivc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232" y="1776843"/>
            <a:ext cx="1612034" cy="2299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33.userapi.com/zlNo_VYZRUi_PU1dKApPi9OUvl-35W88H1MsFg/GGTQNeox8SU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049" y="1899287"/>
            <a:ext cx="2739390" cy="205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ozon-st.cdn.ngenix.net/multimedia/101483558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73" y="4802487"/>
            <a:ext cx="1970924" cy="1826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cdn1.ozone.ru/multimedia/c1200/101483554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186" y="4800899"/>
            <a:ext cx="1854200" cy="1861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36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8245" y="820881"/>
            <a:ext cx="6986155" cy="56838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игры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художественной литературы: стихи и загадки про цифры, геометрические фигуры, считалки, сказки, задачи на состав числа в стихах, задачки-сказки.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Исследовательская: мерки для измерения длины, ширины, высоты; мерки для изменения массы и объема.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Речевая: игры «Собери картинку и назови приметы осени…», «Найди лишний предмет и объясни, почему ты так решил», «Составь задачу по картинкам».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Изобразительная: скопируй узор по точкам, клеточкам, скопируй рисунок; дорисуй вторую половину; обведи по контуру; обведи по точкам и раскрась; проведи по направлению стрелки; дорисуй картинки, чтобы они были одинаковые…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(развитие мелкой моторики): рисование по заданию, штриховка, мелкая мозаика, «конструктор» из природного и бросового материала: горох, фасоль, камни, шнурки, проволока, пуговицы, бусинки…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6827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 на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веранде 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47009" y="1392382"/>
            <a:ext cx="6487391" cy="508115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«Наблюдай-ка» </a:t>
            </a:r>
            <a:endParaRPr lang="ru-RU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года»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Календарь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погоды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 «Знакомимся с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временем года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Экспериментальный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    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https://sun9-74.userapi.com/0ykt0vN8TsbOI8pU06WQujYjqxFUnEyuHXBeEA/tQoTVAoWz5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09" y="2160653"/>
            <a:ext cx="2919846" cy="1943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60.userapi.com/AXYvMIWy3cjMSeQG-N-UkPVtvrzMBIIOI0Hw6Q/TYZPm2bYsC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98" y="2160654"/>
            <a:ext cx="2434590" cy="1826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2.userapi.com/bFIvKPcx9MCRIcC9l4hGeN8KhzXlutaX9Wy70Q/dEpbifsaTw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40" y="4563283"/>
            <a:ext cx="2710815" cy="203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28.userapi.com/La6_Nvrq0u1JHfXZVG5RLvE30cNeaNeiK1BisQ/4eyeSe3th_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193" y="4563283"/>
            <a:ext cx="2895600" cy="217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9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371" y="314113"/>
            <a:ext cx="7357506" cy="5921796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ВЕРАНДЕ                               УГОЛОК  НАБЛЮДАЙ-КА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игры,         альбомы,         картотеки, ширмы</a:t>
            </a:r>
          </a:p>
        </p:txBody>
      </p:sp>
      <p:pic>
        <p:nvPicPr>
          <p:cNvPr id="5" name="Рисунок 4" descr="https://sun9-67.userapi.com/-Ep_B_nbA5MOOiJOURPbF_MS5zhXFXwK4AFEOg/oLYTaCdndx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650" y="1751409"/>
            <a:ext cx="2192482" cy="1802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63.userapi.com/reAjXPQfyGoYWw02XBzKOSKzy5V5SWZ-vppZng/reXQKaFSLs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877" y="1705876"/>
            <a:ext cx="2393011" cy="18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33.userapi.com/oyp78qy3mXpKE0MbNOUtpHYTwXyt-O2B6FDt2w/N6Q08WLwjb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90" y="1751408"/>
            <a:ext cx="2238894" cy="1802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75.userapi.com/h6Wk9OxlskzUyWpz00NB6m-EJgq6xgWfJUS3AQ/HyEsf6-phJ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280" y="3777094"/>
            <a:ext cx="2685704" cy="1904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3.userapi.com/vVK-d4Qjv0ZlyE8f6KrO3zeWBvtkfUya_ab0KA/a7G9c6Jctq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913676" y="3353852"/>
            <a:ext cx="2063115" cy="2750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7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9191" y="571499"/>
            <a:ext cx="6695209" cy="574617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 НА УЧАСТКЕ : метеоплощадк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s://sun9-22.userapi.com/mq1wp3qR3Ni_9Nffqa43Um08dapKn_SCdcW8jQ/3IZGRkBNWE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186" y="982030"/>
            <a:ext cx="3105031" cy="2259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53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945201" y="1226127"/>
            <a:ext cx="6589199" cy="549679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«Окно в природу»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 родителей с народными названиями месяцев, приметами, пословицами и поговорками</a:t>
            </a: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«Знакомим с темой месяца»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Игротека «Учимся играя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Ежемесячная газета «Прикоснись к природе сердцем»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sun9-67.userapi.com/0QE-XRWmvQbJRSwNGBgNLTd-3flzPUAyefcRgQ/EwQVFPBjQ6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710" y="1973595"/>
            <a:ext cx="2182091" cy="142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un9-35.userapi.com/kL5nPXKGoCevzZbvdvEHk5trxgvK4dioyq5kEg/sfi6HTlPwH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01" y="3988757"/>
            <a:ext cx="2185554" cy="1440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24.userapi.com/TfwDFVFriqOEpVOWH_HZorpLbBFjCfJ6i78BIg/qPUrIBBfue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722" y="4180735"/>
            <a:ext cx="2120033" cy="14615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0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404734"/>
            <a:ext cx="6589199" cy="76449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работы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293" y="1364105"/>
            <a:ext cx="7644982" cy="47968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работы дошкольник имеет следующие умения: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-Проявляет любознательность,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-Интересуется причинно-следственными связями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-Пытается самостоятельно придумывать  объяснения явлениям природы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-Склонен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экспериментировать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-Знаком  с произведениями детской природоведческой литературы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-Обладает элементарными представлениями в области природы, естествознания, математики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 удовольствием играет в  развивающие игры познавательной направленности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познавательного интереса воспитанники подготовительной группы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2019: Высокий уровень – 3 ребенка /14%/, средний – 12 /57%/, низкий – 6 /29%/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Май 2020: Высокий – 5 /23%/, средний – 17 /77%/, низкий уровень – 0.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987136"/>
            <a:ext cx="6591985" cy="49240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«Познавательная активность  является одним из важных качеств, характеризующих психическое развитие дошкольника»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А.Петровский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«Ученик – это не сосуд, который нужно наполнить, а факел, который нужно зажечь, а зажечь факел может лишь тот, кто сам горит».</a:t>
            </a:r>
          </a:p>
          <a:p>
            <a:pPr marL="0" indent="0" algn="r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Плутарх</a:t>
            </a:r>
          </a:p>
        </p:txBody>
      </p:sp>
    </p:spTree>
    <p:extLst>
      <p:ext uri="{BB962C8B-B14F-4D97-AF65-F5344CB8AC3E}">
        <p14:creationId xmlns:p14="http://schemas.microsoft.com/office/powerpoint/2010/main" val="23498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76" y="220399"/>
            <a:ext cx="7658099" cy="1469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61873" y="896608"/>
            <a:ext cx="7023370" cy="478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формировать познавательную активность старших дошкольников через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развивающей предметно-пространственной среды в группе, на участке.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детей понимать причинно-следственные связи, делать выводы и умозаключения.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любознательность, умение задавать вопросы взрослым и сверстникам.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интерес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миру (природе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форме, цвете, размере, количестве, числе, пространстве, времени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познавательную активность в игровой деятельности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Воспитывать интерес к окружающему миру.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7325" y="511456"/>
            <a:ext cx="7448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5201" y="1039091"/>
            <a:ext cx="6589199" cy="7850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РППС по познавательному развитию в старшей группе детского сада </a:t>
            </a:r>
            <a:endParaRPr lang="ru-RU" sz="24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36912" y="1954449"/>
            <a:ext cx="658561" cy="2131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710931" y="1984443"/>
            <a:ext cx="56871" cy="13813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604822" y="1984443"/>
            <a:ext cx="8038" cy="1679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28" idx="0"/>
          </p:cNvCxnSpPr>
          <p:nvPr/>
        </p:nvCxnSpPr>
        <p:spPr>
          <a:xfrm>
            <a:off x="6819089" y="2023353"/>
            <a:ext cx="205602" cy="27286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334655" y="1984443"/>
            <a:ext cx="661481" cy="1619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04221" y="2003897"/>
            <a:ext cx="343" cy="27529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274323" y="4085616"/>
            <a:ext cx="1608103" cy="6712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огород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09363" y="3385423"/>
            <a:ext cx="1441936" cy="5867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природы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27651" y="3628417"/>
            <a:ext cx="162716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08150" y="4751960"/>
            <a:ext cx="2033081" cy="500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04221" y="3664085"/>
            <a:ext cx="2336906" cy="5867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Экспериментальный уголок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03076" y="4779525"/>
            <a:ext cx="1602290" cy="5933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на подоконнике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1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1" y="571501"/>
            <a:ext cx="7222786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Зеленый огород </a:t>
            </a:r>
          </a:p>
          <a:p>
            <a:pPr algn="ctr"/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Комнатные растения         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	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Временные посадки </a:t>
            </a: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</a:rPr>
              <a:t>Виды деятельности: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Познавательно-исследовательская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Игровая: дидактические игры, игровые ситуации, обыгрывание макета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Трудовая: уход за комнатными растениями и посадками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</a:rPr>
              <a:t>Коммуникативная: рассматривание иллюстраций, схем по уходу за растениями, паспорта комнатных растений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</a:rPr>
              <a:t>зобразительная: изображение схем по уходу за комнатными растениями и посадками</a:t>
            </a:r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http://mdomik.ru/uploads/posts/2013-02/1360250183_luk_0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01" y="2169268"/>
            <a:ext cx="4095346" cy="181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sun9-8.userapi.com/9AgFcypY7Ob1DQ012NeboVHob4PrTNiSEw3M2Q/cxBSBTsBO0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4" y="1662545"/>
            <a:ext cx="1849582" cy="2223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9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0979" y="405245"/>
            <a:ext cx="6783421" cy="55059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Экспериментальный уголок</a:t>
            </a:r>
          </a:p>
          <a:p>
            <a:pPr marL="0" indent="0" algn="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экспериментов: 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Коллекции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для проведения опытов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sun9-56.userapi.com/2-2_iC6Vq6h32Pao96yUl6m3DM7eBGHDnMXu_w/5KMiDttiBg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865" y="883227"/>
            <a:ext cx="2454190" cy="2899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1.wp.com/melkie.net/wp-content/uploads/2017/11/ugolok-prirody-dlya-sredney-gruppy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554" y="1379095"/>
            <a:ext cx="2202667" cy="1658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36.userapi.com/jFqJQpB3rs7BMDOKrKS0i8ANHwf_sA9mMNOi5A/wIWkYWox5HQ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70" y="3447934"/>
            <a:ext cx="2438229" cy="3099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21.userapi.com/aUTPUBCHhd8AdROHi2Z8LJUijaBSVKRvzsBFYQ/ENrJlwKEqI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80" y="4698054"/>
            <a:ext cx="2910962" cy="19725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01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644236"/>
            <a:ext cx="6591985" cy="5266986"/>
          </a:xfrm>
        </p:spPr>
        <p:txBody>
          <a:bodyPr/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Экспериментальный уголок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 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проведение экспериментов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Коммуникативная: рассказы по схеме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Изобразительная: зарисовка опытов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91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612843"/>
            <a:ext cx="6591985" cy="55489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природы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Календари природы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s://sun9-44.userapi.com/8nw3D4cUZ_wfIbBN-6MvxEzOPz0cpl4nWcUOYA/mJEZqHyoDP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577" y="1463334"/>
            <a:ext cx="2759075" cy="2069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54.userapi.com/4sIUFeRF2vA70a-sIsK7rx5lFxuZz9O67CWLzg/BCol5c4bjt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415" y="1410946"/>
            <a:ext cx="2898775" cy="217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5.userapi.com/ShdvD_JJcfN-56pCuH5O35nMlZjwl9mcjF2E6A/UgMiPwJjAv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177" y="4200260"/>
            <a:ext cx="2911475" cy="218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un9-8.userapi.com/Z0gOLmdew82s-f3JEa-dcw1FhPtPAlfZVm57dg/qQ6_IxesCQ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03" y="4200259"/>
            <a:ext cx="3004588" cy="2256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4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467591"/>
            <a:ext cx="6591985" cy="5443631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природы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деятельности: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Познавательно-исследовательская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37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2415" y="675409"/>
            <a:ext cx="6591985" cy="594139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на подоконнике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				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						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ширмы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энциклопедии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Плакаты         				     										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User\AppData\Local\Microsoft\Windows\INetCache\Content.Word\IMG_24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1178666"/>
            <a:ext cx="2826327" cy="209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Microsoft\Windows\INetCache\Content.Word\IMG_24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891" y="1178667"/>
            <a:ext cx="2886081" cy="196017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064898" y="3138841"/>
            <a:ext cx="1437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 descr="C:\Users\User\AppData\Local\Microsoft\Windows\INetCache\Content.Word\IMG_242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4057931"/>
            <a:ext cx="2961409" cy="2053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sun9-64.userapi.com/E8l9UtQaZnmGOld3Tx80EIP5ZnRTF642esM1nw/wfrJWO0Q0No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989" y="3832639"/>
            <a:ext cx="3038475" cy="2278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907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322</TotalTime>
  <Words>555</Words>
  <Application>Microsoft Office PowerPoint</Application>
  <PresentationFormat>Экран (4:3)</PresentationFormat>
  <Paragraphs>208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РППС по познавательному развитию в старшей группе детского сада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РППС на веранде </vt:lpstr>
      <vt:lpstr>Презентация PowerPoint</vt:lpstr>
      <vt:lpstr>Презентация PowerPoint</vt:lpstr>
      <vt:lpstr>Работа с родителями </vt:lpstr>
      <vt:lpstr>Результаты работы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34</cp:revision>
  <cp:lastPrinted>2020-10-16T19:54:51Z</cp:lastPrinted>
  <dcterms:created xsi:type="dcterms:W3CDTF">2015-02-03T10:20:58Z</dcterms:created>
  <dcterms:modified xsi:type="dcterms:W3CDTF">2022-01-13T18:10:37Z</dcterms:modified>
</cp:coreProperties>
</file>