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AD1-EF80-4EA9-B968-CF2208DD5578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F1F-92B1-42A2-94F3-584558C8C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304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AD1-EF80-4EA9-B968-CF2208DD5578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F1F-92B1-42A2-94F3-584558C8C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38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AD1-EF80-4EA9-B968-CF2208DD5578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F1F-92B1-42A2-94F3-584558C8C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2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AD1-EF80-4EA9-B968-CF2208DD5578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F1F-92B1-42A2-94F3-584558C8C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686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AD1-EF80-4EA9-B968-CF2208DD5578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F1F-92B1-42A2-94F3-584558C8C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432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AD1-EF80-4EA9-B968-CF2208DD5578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F1F-92B1-42A2-94F3-584558C8C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977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AD1-EF80-4EA9-B968-CF2208DD5578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F1F-92B1-42A2-94F3-584558C8C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63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AD1-EF80-4EA9-B968-CF2208DD5578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F1F-92B1-42A2-94F3-584558C8C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873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AD1-EF80-4EA9-B968-CF2208DD5578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F1F-92B1-42A2-94F3-584558C8C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715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AD1-EF80-4EA9-B968-CF2208DD5578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F1F-92B1-42A2-94F3-584558C8C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4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AD1-EF80-4EA9-B968-CF2208DD5578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0F1F-92B1-42A2-94F3-584558C8C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184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7AD1-EF80-4EA9-B968-CF2208DD5578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10F1F-92B1-42A2-94F3-584558C8C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553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628800"/>
            <a:ext cx="74168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00B050"/>
                </a:solidFill>
              </a:rPr>
              <a:t>ПАМЯТКА ДЛЯ ПЕДАГОГОВ</a:t>
            </a:r>
          </a:p>
          <a:p>
            <a:pPr algn="ctr"/>
            <a:endParaRPr lang="ru-RU" sz="3200" b="1" i="1" dirty="0" smtClean="0">
              <a:solidFill>
                <a:srgbClr val="00B05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«РАБОТА ВОСПИТАТЕЛЯ ПО ПОВЫШЕНИЮ СТАТУСА МАЛОПОПУЛЯРНОГО РЕБЁНКА В ГРУППЕ СВЕРСТНИКОВ»</a:t>
            </a:r>
          </a:p>
          <a:p>
            <a:endParaRPr lang="ru-RU" sz="3200" b="1" i="1" dirty="0">
              <a:solidFill>
                <a:srgbClr val="FF0000"/>
              </a:solidFill>
            </a:endParaRPr>
          </a:p>
          <a:p>
            <a:endParaRPr lang="ru-RU" sz="3200" b="1" i="1" dirty="0" smtClean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79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0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484783"/>
            <a:ext cx="66874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u="sng" dirty="0" smtClean="0"/>
          </a:p>
          <a:p>
            <a:endParaRPr lang="ru-RU" sz="2400" b="1" u="sng" dirty="0"/>
          </a:p>
          <a:p>
            <a:r>
              <a:rPr lang="ru-RU" sz="2400" b="1" u="sng" dirty="0" smtClean="0"/>
              <a:t>1 ШАГ</a:t>
            </a:r>
            <a:r>
              <a:rPr lang="ru-RU" sz="2400" b="1" dirty="0" smtClean="0"/>
              <a:t>.</a:t>
            </a:r>
          </a:p>
          <a:p>
            <a:endParaRPr lang="ru-RU" sz="2400" b="1" dirty="0"/>
          </a:p>
          <a:p>
            <a:r>
              <a:rPr lang="ru-RU" sz="2400" b="1" dirty="0" smtClean="0"/>
              <a:t>ВЫЯВЛЕНИЕ МАЛОПОПУЛЯРНОГО РЕБЁНКА.</a:t>
            </a:r>
            <a:endParaRPr lang="ru-RU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3" y="3687438"/>
            <a:ext cx="2546992" cy="254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User\Desktop\васильевна (5)\к эмоции\пиктограмм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087697" y="4606294"/>
            <a:ext cx="1708439" cy="162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im0-tub-ru.yandex.net/i?id=15785088ced16c85640c308336a63b66&amp;n=33&amp;h=215&amp;w=26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92538"/>
            <a:ext cx="2828065" cy="258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im0-tub-ru.yandex.net/i?id=15785088ced16c85640c308336a63b66&amp;n=33&amp;h=215&amp;w=26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786190"/>
            <a:ext cx="2828065" cy="258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C:\Users\User\Desktop\васильевна (5)\к эмоции\пиктограмм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143372" y="4572008"/>
            <a:ext cx="1708439" cy="162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643314"/>
            <a:ext cx="2546992" cy="254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701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066" y="-129914"/>
            <a:ext cx="9157066" cy="698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043496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2 ШАГ.</a:t>
            </a:r>
          </a:p>
          <a:p>
            <a:pPr algn="ctr"/>
            <a:r>
              <a:rPr lang="ru-RU" b="1" dirty="0" smtClean="0"/>
              <a:t>ВЫЯСНЕНИЕ ПРИЧИНЫ:</a:t>
            </a:r>
          </a:p>
          <a:p>
            <a:r>
              <a:rPr lang="ru-RU" dirty="0" smtClean="0"/>
              <a:t>- ЛИЧНОСТНЫЕ ОСОБЕННОСТИ РЕБЁНКА (ЗАСТЕНЧИВОСТЬ, ГИПЕРАКТИВНОСТЬ, АГРЕССИВНОСТЬ, ВСПЫЛЬЧИВОСТЬ И ДР.)</a:t>
            </a:r>
          </a:p>
          <a:p>
            <a:r>
              <a:rPr lang="ru-RU" dirty="0" smtClean="0"/>
              <a:t>- НИЗКИЙ УРОВЕНЬ РАЗВИТИЯ ИГРОВЫХ УМЕНИЙ И НАВЫКОВ (МАЛ ЗАПАС ЗНАНИЙ ОБ ОКРУЖАЮЩЕМ, НЕУМЕНИЕ СЛЕДОВАТЬ ПРАВИЛАМ, ПРИ РАСПРЕДЕЛЕНИИ РОЛЕЙ ТРЕБУЕТ ДЛЯ СЕБЯ ТОЛЬКО ГЛАВНЫЕ РОЛИ, НЕУМЕНИЕ СОГЛАСОВЫВАТЬ СВОИ ДЕЙСТВИЯ С ПАРТНЁРАМИ ПО ИГРЕ, НЕУМЕНИЕ ПРОИГРЫВАТЬ) И ДР.</a:t>
            </a:r>
          </a:p>
          <a:p>
            <a:r>
              <a:rPr lang="ru-RU" dirty="0" smtClean="0"/>
              <a:t>- НИЗКИЙ УРОВЕНЬ КОММУНИКАТИВНЫХ НАВЫКОВ (НЕУМЕНИЕ ДОГОВОРИТЬСЯ, НАЙТИ КОМПРОМИСС, НЕЖЕЛАНИЕ РЕБЁНКА ВСТАТЬ НА МЕСТО ДРУГОГО)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102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166843"/>
            <a:ext cx="56886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НИЗКАЯ ИЛИ ЗАВЫШЕННАЯ САМООЦЕНКА РЕБЁНКА.</a:t>
            </a:r>
          </a:p>
          <a:p>
            <a:r>
              <a:rPr lang="ru-RU" dirty="0" smtClean="0"/>
              <a:t>- НЕОПРЯТНОСТЬ РЕБЁНКА (ХРОНИЧЕСКИЙ РИНИТ, ЭНУРЕЗ).</a:t>
            </a:r>
          </a:p>
          <a:p>
            <a:r>
              <a:rPr lang="ru-RU" dirty="0" smtClean="0"/>
              <a:t>- НЕГАТИВНОЕ ВЛИЯНИЕ СЕМЕЙНОГО ВОСПИТАНИЯ.</a:t>
            </a:r>
          </a:p>
          <a:p>
            <a:r>
              <a:rPr lang="ru-RU" dirty="0" smtClean="0"/>
              <a:t>- ПЕРЕНОС ПРЕДВЗЯТОГО ОТНОШЕНИЯ ПЕДАГОГА К МАЛОПОПУЛЯРНОМУ РЕБЁНКУ НА МНЕНИЕ ОСТАЛЬНЫХ ДЕТЕЙ В ГРУППЕ (ЧАСТЫЕ ЗАМЕЧАНИЯ, ИНОГДА -  НЕСОВМЕСТИМОСТЬ ТЕМПЕРАМЕНТОВ РЕБЁНКА И ПЕДАГОГА; НАЛИЧИЕ У ВОСПИТАТЕЛЯ «ЛЮБИМЧИКОВ», ВЫСМЕИВАНИЕ ПРИ СВИДЕТЕЛЯХ) И ДР. </a:t>
            </a:r>
          </a:p>
          <a:p>
            <a:r>
              <a:rPr lang="ru-RU" dirty="0" smtClean="0"/>
              <a:t>- КОНФЛИКТНЫЕ ОТНОШЕНИЯ ПЕДАГОГА С РОДИТЕЛЯМИ.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0665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4" y="0"/>
            <a:ext cx="91388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889844"/>
            <a:ext cx="65527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3 ШАГ.</a:t>
            </a:r>
          </a:p>
          <a:p>
            <a:pPr algn="ctr"/>
            <a:r>
              <a:rPr lang="ru-RU" b="1" dirty="0" smtClean="0"/>
              <a:t>ЧТО ДЕЛАТЬ?</a:t>
            </a:r>
          </a:p>
          <a:p>
            <a:pPr algn="ctr"/>
            <a:r>
              <a:rPr lang="ru-RU" b="1" i="1" dirty="0" smtClean="0"/>
              <a:t>САМОМУ  ПЕДАГОГУ</a:t>
            </a:r>
          </a:p>
          <a:p>
            <a:endParaRPr lang="ru-RU" b="1" i="1" dirty="0" smtClean="0"/>
          </a:p>
          <a:p>
            <a:r>
              <a:rPr lang="ru-RU" dirty="0" smtClean="0"/>
              <a:t>- ПЕРЕСМОТРЕТЬ СВОЁ ОТНОШЕНИЕ К РЕБЁНКУ, ПОПЫТАТЬСЯ НАЙТИ В РЕБЁНКЕ (В ПОВЕДЕНИИ, ОБЩЕНИИ) ПОЛОЖИТЕЛЬНЫЕ МОМЕНТЫ И ОПИРАТЬСЯ НА НИХ ПРИ ПЕДАГОГИЧЕСКОМ ВОЗДЕЙСТВИИ. «ОПИРАТЬСЯ НА ПОЛОЖИТЕЛЬНОЕ, А НЕ БОРОТЬСЯ С ОТРИЦАТЕЛЬНЫМ». ПРИ НЕОБХОДИМОСТИ ОЗНАКОМИТЬСЯ С ЛИТЕРАТУРОЙ, ВЫСЛУШАТЬ СОВЕТЫ ДРУГИХ ПЕДАГОГОВ ПО ВОСПИТАНИЮ МАЛОПОПУЛЯРНОГО РЕБЁНКА. ОТНОСИТЬСЯ К РОДИТЕЛЯМ МАЛОПОПУЛЯРНОГО РЕБЁНКА С УВАЖЕНИЕМ. ВЕРИТЬ В ПОЗИТИВНЫЕ ИЗМЕНЕНИЯ  СИТУАЦИИ.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554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620688"/>
            <a:ext cx="5544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71800" y="335846"/>
            <a:ext cx="568863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 smtClean="0"/>
          </a:p>
          <a:p>
            <a:r>
              <a:rPr lang="ru-RU" b="1" u="sng" dirty="0" smtClean="0"/>
              <a:t> ЧТО ДЕЛАТЬ? </a:t>
            </a:r>
          </a:p>
          <a:p>
            <a:r>
              <a:rPr lang="ru-RU" b="1" i="1" dirty="0" smtClean="0"/>
              <a:t>С РЕБЁНКОМ</a:t>
            </a:r>
          </a:p>
          <a:p>
            <a:r>
              <a:rPr lang="ru-RU" dirty="0" smtClean="0"/>
              <a:t>-  ПОДЧЁРКИВАНИЕ ПОЛОЖИТЕЛЬНЫХ  КАЧЕСТВ, ПООЩРЕНИЕ ПОЛОЖИТЕЛЬНЫХ МОДЕЛЕЙ ПОВЕДЕНИЯ.</a:t>
            </a:r>
          </a:p>
          <a:p>
            <a:r>
              <a:rPr lang="ru-RU" dirty="0" smtClean="0"/>
              <a:t>- ПРИЁМ «ЗВЕЗДА НЕДЕЛИ», «ВЫСТАВКА ДОСТИЖЕНИЙ», КОПИЛКА ДОБРЫХ ДЕЛ.</a:t>
            </a:r>
          </a:p>
          <a:p>
            <a:r>
              <a:rPr lang="ru-RU" dirty="0" smtClean="0"/>
              <a:t>СОЗДАВАТЬ ДЛЯ МАЛОПОПУЛЯРНОГО РЕБЁНКА СИТУАЦИЮ  УСПЕХА В УЧЕБНОЙ И ИГРОВОЙ ДЕЯТЕЛЬНОСТИ.</a:t>
            </a:r>
          </a:p>
          <a:p>
            <a:r>
              <a:rPr lang="ru-RU" dirty="0" smtClean="0"/>
              <a:t>- СОСТАВИТЬ ПЛАН РАБОТЫ С РЕБЁНКОМ (СИСТЕМА  ИГР,  ЭТЮДОВ, ИГРОВЫХ СИТУАЦИЙ В ЗАВИСИМОСТИ ОТ ПРОБЛЕМЫ (АГРЕССИВНОСТЬ, ЗАСТЕНЧИВОСТЬ И ДР.))</a:t>
            </a:r>
          </a:p>
          <a:p>
            <a:r>
              <a:rPr lang="ru-RU" dirty="0" smtClean="0"/>
              <a:t>- ОБУЧЕНИЕ РЕБЁНКА ИГРОВЫМ НАВЫКАМ, НЕНАВЯЗЧИВАЯ ПОМОЩЬ ПЕДАГОГА В ОРГАНИЗАЦИИ ИГРЫ (ВХОЖДЕНИЕ В ИГРУ, РАЗВИТИЕ СЮЖЕТА, ПРИ ВОЗНИКНОВЕНИИ КОНФЛИКТНОЙ СИТУАЦИИ И ДР.).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РАЗЫГРЫВАНИЕ СИТУАЦИЙ ОБЩЕНИЯ, НАХОЖДЕНИЕ СПОСОБОВ РЕШЕНИЯ КОНФЛИКТНОЙ СИТУАЦИИ (РАЗУЧИВАНИЕ СЧИТАЛОК, МИРИЛОК И ДР.)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735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36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474345"/>
            <a:ext cx="67687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b="1" u="sng" dirty="0" smtClean="0"/>
          </a:p>
          <a:p>
            <a:pPr algn="ctr"/>
            <a:r>
              <a:rPr lang="ru-RU" b="1" u="sng" dirty="0" smtClean="0"/>
              <a:t>ЧТО ДЕЛАТЬ </a:t>
            </a:r>
          </a:p>
          <a:p>
            <a:pPr algn="ctr"/>
            <a:r>
              <a:rPr lang="ru-RU" b="1" i="1" dirty="0" smtClean="0"/>
              <a:t>С РОДИТЕЛЯМИ</a:t>
            </a:r>
          </a:p>
          <a:p>
            <a:endParaRPr lang="ru-RU" b="1" i="1" dirty="0" smtClean="0"/>
          </a:p>
          <a:p>
            <a:r>
              <a:rPr lang="ru-RU" dirty="0" smtClean="0"/>
              <a:t>- БЕСЕДА С РОДИТЕЛЯМИ (БЕЗ СВИДЕТЕЛЕЙ, ОБЯЗАТЕЛЬНОЕ АКЦЕНТИРОВАНИЕ НА ПОЛОЖИТЕЛЬНЫХ КАЧЕСТВАХ РЕБЁНКА И УКАЗАНИЕ НА ТО, ЧТО ТРЕВОЖИТ ПЕДАГОГА; ПРЕВРАЩЕНИЕ РОДИТЕЛЕЙ В  СВОИХ СОЮЗНИКОВ).  ДИСПЕТЧЕРСКАЯ ДЕЯТЕЛЬНОСТЬ (ТАКТИЧНОЕ  ПРЕДЛОЖЕНИЕ ПРИ НЕОБХОДИМОСТИ ПОСЕТИТЬ ЛОР-ВРАЧА, ДЕТСКОГО НЕВРОЛОГА).</a:t>
            </a:r>
          </a:p>
          <a:p>
            <a:r>
              <a:rPr lang="ru-RU" dirty="0" smtClean="0"/>
              <a:t>- ИНФОРМАЦИЯ В РОДИТЕЛЬСКОМ УГОЛКЕ ПО ТЕМАТИКЕ.</a:t>
            </a:r>
          </a:p>
          <a:p>
            <a:r>
              <a:rPr lang="ru-RU" dirty="0" smtClean="0"/>
              <a:t>- ИНФОРМАЦИЯ В ГРУППЕ «В КОНТАКТЕ ДОУ».</a:t>
            </a:r>
          </a:p>
          <a:p>
            <a:r>
              <a:rPr lang="ru-RU" dirty="0" smtClean="0"/>
              <a:t>- ДЕНЬ ОТКРЫТЫХ ДВЕРЕЙ.</a:t>
            </a:r>
          </a:p>
          <a:p>
            <a:r>
              <a:rPr lang="ru-RU" dirty="0" smtClean="0"/>
              <a:t>- АНКЕТИРОВАНИЕ РОДИТЕЛЕЙ.</a:t>
            </a:r>
          </a:p>
          <a:p>
            <a:r>
              <a:rPr lang="ru-RU" dirty="0" smtClean="0"/>
              <a:t>- ВИДЕОЗАПИСЬ СВОБОДНОЙ ИГРОВОЙ ДЕЯТЕЛЬНОСТИ.</a:t>
            </a:r>
          </a:p>
          <a:p>
            <a:r>
              <a:rPr lang="ru-RU" dirty="0" smtClean="0"/>
              <a:t>- СОВМЕСТНАЯ ДЕЯТЕЛЬНОСТЬ «РОДИТЕЛЬ- РЕБЁНОК» (ДОСУГИ, РАЗВЛЕЧЕНИЯ, ИЗГОТОВЛЕНИЕ ПОДЕЛОК ДЛЯ ДРУЗЕЙ И ДР.)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1299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464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Other User</cp:lastModifiedBy>
  <cp:revision>11</cp:revision>
  <dcterms:created xsi:type="dcterms:W3CDTF">2017-05-11T12:52:35Z</dcterms:created>
  <dcterms:modified xsi:type="dcterms:W3CDTF">2017-05-12T08:47:07Z</dcterms:modified>
</cp:coreProperties>
</file>