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5269D-2A12-42F3-8143-4DB3F2315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24A9F8-7B1F-4279-935E-B7ED11D19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12EC40-99E2-446C-80DA-3FDBC78C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C559FD-5E41-4CAA-99A7-720A341C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70735F-F7F8-4091-AC1A-BC47EA5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5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6D389-45B7-477B-91D6-218A2081D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4D3F0A-829D-435D-B192-EE9825663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2B15F-1925-4E47-9D0E-69EF38E8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E1973-A89B-47B4-AB0E-496631CB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B372A-D7BE-45FF-951B-2BD5F095F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953509-F162-4CA9-9D8B-ECDE7F8F4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F5DF5A-AAE0-4674-BD6D-9B70BE916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87EF12-E61C-4627-93A9-B7F04FAD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81532D-0350-4779-ADC0-997834092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E1348-6E80-412B-843D-E558ECA2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82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B7B6F-772E-4839-B0F9-93B5A7F8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08540-351F-4D43-8FFE-1F390DEB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DF8F5-A320-4D62-8961-E4401C21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CB3C6-B214-4C90-B554-0AD03AC9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8FFA21-6176-46BD-90BE-FB94BF7F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32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802ED-2C57-4A91-B203-ED6E6FDB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B71F4A-EA67-4B53-8628-2FF6BD405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3B9F3-231A-4B1C-A6C5-E0D4FEAD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2F3C3-4144-4732-8D9E-2EE756CC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DE57EA-FFB1-4D0E-9F86-EB53F38D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625D3-5D32-400A-BE8F-5D83E330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045646-2764-48A8-A97D-C1B25B2B3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031E3-C3A1-4882-8B04-81C6586DA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C91480-192B-40C4-BD1B-81807976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76DD38-73C3-43E9-85D4-A87C4BD47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A7521E-7EE6-4CFF-8B24-37568DFA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1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29AD6-E1D6-404B-AA50-2C822D98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927DBB-695A-4022-A1D5-3D3F01DC4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2A5F67-10D1-4ACE-BE22-9EF29D968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B7E3E2-CE80-4289-A1E5-01AE3A08B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0C12DB-2700-44E2-9BB9-94C84F42E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1CA1687-648A-46A7-A06F-F144CDE4A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1D0655-ECD3-4741-BCF4-06178C9B3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EF2AF1-1AF5-4169-8373-4F3A8DC5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5B0FF-9ADE-476F-A671-C798600A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C06C6B-AE28-4660-909E-86B4E6EC3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0753A6-9588-4C71-BF0C-B77825B8B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8FAA0C-F567-40EC-A66B-B78E64A9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6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8D27831-E07A-44EF-A1DD-73780FC9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2C1E8E1-C7FD-4035-8D8A-6B155FF4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A4D39C-8F24-4245-A5A0-A63A14AE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8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36E7C-A11F-4FD3-B659-134E483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83D2C8-E24A-4BBD-9BC6-7CCADF00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519B6FF-32B6-482A-B557-C7C547BDE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FD915D-E910-484D-A5D5-A92CDA6BC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C21426-406A-4817-B676-39ACC91E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220C89-C5E5-498C-B3ED-7683E7E0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3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B6E50-2565-4C42-87F3-15B86FB4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D9A05D-2B19-4956-B55A-B90E8DC5A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596862-92DD-4412-8BFB-E8770E980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DB8F3-EEF6-4F8C-B973-1940BBC07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9239FD-3D87-4A1F-884E-732A8FD7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B3CB66-DF67-42AF-909A-C0D6A8D1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7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80CFD-13C9-4723-A37F-CBF39EA0F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370AAE-53B1-49AD-9A54-172B387AC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DA3DC-382D-4183-AC1E-C088061D15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EC9A-1F24-4CBD-8EF2-4D4A27744E2B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B6DF5C-B97B-49F7-8991-DF53ECF5B7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08E14-2DC4-4BDA-BBCC-348B894A2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317F-9139-4007-9788-0F92094BD1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7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87A43-032B-4FC4-9507-B5ADCD2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5660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РОЛЬ ИГРЫ В РАЗВИТИИ РЕБЁНКА </a:t>
            </a:r>
            <a:r>
              <a:rPr lang="ru-RU" sz="1800" dirty="0">
                <a:latin typeface="+mn-lt"/>
              </a:rPr>
              <a:t>(сообщение на родительское собрание)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AA93C0-E0A6-4520-A672-1297BD6C3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79034"/>
            <a:ext cx="9144000" cy="1821765"/>
          </a:xfrm>
        </p:spPr>
        <p:txBody>
          <a:bodyPr/>
          <a:lstStyle/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endParaRPr lang="ru-RU" dirty="0"/>
          </a:p>
          <a:p>
            <a:pPr algn="r"/>
            <a:r>
              <a:rPr lang="ru-RU" dirty="0"/>
              <a:t>ПЕДАГОГ-ПСИХОЛОГ </a:t>
            </a:r>
            <a:r>
              <a:rPr lang="ru-RU" dirty="0" err="1"/>
              <a:t>Чернорицкая</a:t>
            </a:r>
            <a:r>
              <a:rPr lang="ru-RU" dirty="0"/>
              <a:t> Н.В.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7AF866-BA97-4D4E-B973-8F2E233FE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804" y="2493035"/>
            <a:ext cx="4536099" cy="324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9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3D566-6D03-4B5B-A753-A924E114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18420"/>
          </a:xfrm>
        </p:spPr>
        <p:txBody>
          <a:bodyPr>
            <a:normAutofit fontScale="90000"/>
          </a:bodyPr>
          <a:lstStyle/>
          <a:p>
            <a:br>
              <a:rPr lang="ru-RU" sz="2000" b="1" dirty="0">
                <a:latin typeface="+mn-lt"/>
              </a:rPr>
            </a:br>
            <a:r>
              <a:rPr lang="ru-RU" sz="2000" b="1" u="sng" dirty="0">
                <a:latin typeface="+mn-lt"/>
              </a:rPr>
              <a:t>ЗНАЧЕНИЕ ИГРЫ ДЛЯ РЕБЁНКА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ИГРА - ВЕДУЩАЯ ДЕЯТЕЛЬНОСТЬ РЕБЁНКА. ИГРА ДЛЯ РЕБЁНКА – ЭТО ЖИЗНЬ.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ИГРА – ПОТРЕБНОСТЬ РАСТУЩЕГО ОРГАНИЗМА.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ИГРА – ПРИОБРЕТЕНИЕ ОПЫТА ОБЩЕСТВЕННОГО ПОВЕДЕНИЯ.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ИГРА – САМОУТВЕРЖДЕНИЕ РЕБЁНКА В СРЕДЕ СВЕРСТНИКОВ.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ИГРА – ВОСПИТАНИЕ НРАВСТВЕННЫХ ЧУВСТВ И ПОЛОЖИТЕЛЬНОГО ОТНОШЕНИЯ К ОКРУЖАЮЩЕМУ.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ИГРА – ВАЖНЫЙ ПОКАЗАТЕЛЬ ОБЩЕГО РАЗВИТИЯ РЕБЁНКА.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ИГРА – ИНТЕЛЛЕКТУАЛЬНОЕ РАЗВИТИЕ ДОШКОЛЬНИКА.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2D7DD69-1CF6-439A-843D-E8739CCDC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8" y="2510716"/>
            <a:ext cx="4843824" cy="3666248"/>
          </a:xfrm>
        </p:spPr>
      </p:pic>
    </p:spTree>
    <p:extLst>
      <p:ext uri="{BB962C8B-B14F-4D97-AF65-F5344CB8AC3E}">
        <p14:creationId xmlns:p14="http://schemas.microsoft.com/office/powerpoint/2010/main" val="254197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2C5D3-E0B3-4551-960D-9A11DE71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u="sng" dirty="0">
                <a:latin typeface="+mn-lt"/>
              </a:rPr>
              <a:t>ДОСТУПНЫЕ ИГРЫ ДЛЯ ДЕТЕЙ 3-х, 4-х ЛЕТ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ПРАКТИЧЕСКИЕ ИГРЫ (МАТРЁШКИ, ПИРАМИДКИ, МОЗАИКА, ИГРЫ-ВКЛАДЫШИ И ДР.)</a:t>
            </a:r>
            <a:br>
              <a:rPr lang="ru-RU" sz="2000" b="1" dirty="0">
                <a:latin typeface="+mn-lt"/>
              </a:rPr>
            </a:br>
            <a:r>
              <a:rPr lang="ru-RU" sz="2000" dirty="0">
                <a:latin typeface="+mn-lt"/>
              </a:rPr>
              <a:t>ИГРЫ РАЗВИВАЮТ МЕЛКУЮ МОТОРИКУ, ЗНАНИЕ СЕНСОРНЫХ ЭТАЛОНОВ (ЦВЕТА, ФОРМЫ, ВЕЛИЧИНЫ).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C76332-AA6B-45D1-ACF9-767A3892C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" y="2794512"/>
            <a:ext cx="3698363" cy="36983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77BA97-0F4C-4901-9F80-346839782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23" y="1690688"/>
            <a:ext cx="3880338" cy="2586892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FE277F0C-1656-40B8-8D79-DA8637D3F7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08568"/>
              </p:ext>
            </p:extLst>
          </p:nvPr>
        </p:nvGraphicFramePr>
        <p:xfrm>
          <a:off x="92075" y="92075"/>
          <a:ext cx="7985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Объект упаковщика для оболочки" showAsIcon="1" r:id="rId5" imgW="797760" imgH="488520" progId="Package">
                  <p:embed/>
                </p:oleObj>
              </mc:Choice>
              <mc:Fallback>
                <p:oleObj name="Объект упаковщика для оболочки" showAsIcon="1" r:id="rId5" imgW="797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7985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5B46AFEB-714A-4CDF-83DF-1C52F9506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92122"/>
              </p:ext>
            </p:extLst>
          </p:nvPr>
        </p:nvGraphicFramePr>
        <p:xfrm>
          <a:off x="92075" y="92075"/>
          <a:ext cx="7985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Объект упаковщика для оболочки" showAsIcon="1" r:id="rId7" imgW="797760" imgH="488520" progId="Package">
                  <p:embed/>
                </p:oleObj>
              </mc:Choice>
              <mc:Fallback>
                <p:oleObj name="Объект упаковщика для оболочки" showAsIcon="1" r:id="rId7" imgW="7977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79851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12343A-2CCF-4D47-ABE3-120363BEEA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4594" y="3540858"/>
            <a:ext cx="4298425" cy="29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79A8F9-8113-4753-8ADC-09A337720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+mn-lt"/>
              </a:rPr>
              <a:t>НАСТОЛЬНО-ПЕЧАТНЫЕ ИГРЫ («найди пару», «лото», «собери картинку», «собери и назови», «мамы и детки»</a:t>
            </a:r>
            <a:br>
              <a:rPr lang="ru-RU" sz="2000" b="1" dirty="0">
                <a:latin typeface="+mn-lt"/>
              </a:rPr>
            </a:br>
            <a:r>
              <a:rPr lang="ru-RU" sz="2000" dirty="0">
                <a:latin typeface="+mn-lt"/>
              </a:rPr>
              <a:t>ИГРЫ пополняют знания об окружающем, расширяют словарный запас, дети учатся классифицировать и обобщать (это – игрушки, это – овощи…); развивается усидчивость, внимание. Дети учатся соблюдать простейшие правила.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C164C2-6F61-4CF4-B0B0-12CCCA12F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" y="1797490"/>
            <a:ext cx="5238060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704FC6-FB28-49D4-A8A9-077C46CB8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9" y="2083704"/>
            <a:ext cx="4369484" cy="43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8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CFFD6-A8E9-4BF7-BE65-000A3600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>
                <a:latin typeface="+mn-lt"/>
              </a:rPr>
              <a:t>ПОДВИЖНЫЕ ИГРЫ</a:t>
            </a:r>
            <a:br>
              <a:rPr lang="ru-RU" sz="2000" b="1" dirty="0">
                <a:latin typeface="+mn-lt"/>
              </a:rPr>
            </a:br>
            <a:r>
              <a:rPr lang="ru-RU" sz="2000" dirty="0" err="1">
                <a:latin typeface="+mn-lt"/>
              </a:rPr>
              <a:t>ИГРЫ</a:t>
            </a:r>
            <a:r>
              <a:rPr lang="ru-RU" sz="2000" dirty="0">
                <a:latin typeface="+mn-lt"/>
              </a:rPr>
              <a:t> развивают двигательные качества (сила, скорость, выносливость  и др.), умение  соблюдать правила, в игре дети переживают различные эмоции (радость, восторг, иногда обиду); здесь нет места лени. Игра учит великодушию, не злорадствовать, не оскорблять проигравшего, проигрывать достойно.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1D17E0-F7BE-489B-ABA8-193A95685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" y="1690688"/>
            <a:ext cx="4593563" cy="282504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0F5E25-2806-4774-B955-873741A9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75" y="3671668"/>
            <a:ext cx="5664378" cy="318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2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2F4C4-7261-4B18-BB7D-90916F20E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909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+mn-lt"/>
              </a:rPr>
              <a:t>СЮЖЕТНО-РОЛЕВЫЕ ИГРЫ (семья, больница, парикмахерская, поездка на дачу и др.)</a:t>
            </a:r>
            <a:br>
              <a:rPr lang="ru-RU" sz="2000" b="1" dirty="0">
                <a:latin typeface="+mn-lt"/>
              </a:rPr>
            </a:br>
            <a:r>
              <a:rPr lang="ru-RU" sz="2000" dirty="0">
                <a:latin typeface="+mn-lt"/>
              </a:rPr>
              <a:t>ИГРЫ копируют взаимоотношения в семье, общественных местах; развивается социальный интеллект, воображение, творчество; дети учатся договариваться, уступать, проявлять лидерские качества (не в ущерб интересов  партнёра по игре). Игра учит подчиняться без унижения.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Важно влияние взрослых: вовремя ненавязчиво помочь развить сюжет (до 4-х лет взрослый – участник, режиссёр, координатор). С 6-ти лет – детям не столь важно, </a:t>
            </a:r>
            <a:r>
              <a:rPr lang="ru-RU" sz="2000" u="sng" dirty="0">
                <a:latin typeface="+mn-lt"/>
              </a:rPr>
              <a:t>во что играть</a:t>
            </a:r>
            <a:r>
              <a:rPr lang="ru-RU" sz="2000" dirty="0">
                <a:latin typeface="+mn-lt"/>
              </a:rPr>
              <a:t>, а важнее – </a:t>
            </a:r>
            <a:r>
              <a:rPr lang="ru-RU" sz="2000" u="sng" dirty="0">
                <a:latin typeface="+mn-lt"/>
              </a:rPr>
              <a:t>с кем и как </a:t>
            </a:r>
            <a:r>
              <a:rPr lang="ru-RU" sz="2000" dirty="0">
                <a:latin typeface="+mn-lt"/>
              </a:rPr>
              <a:t>играть.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281A8B-751F-4100-84CE-17E42D11C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3" y="2293290"/>
            <a:ext cx="5181600" cy="323088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175F4-1116-4236-BF88-158F1440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19279"/>
            <a:ext cx="532343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5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CA890-19F2-4B43-8ED6-769E22C2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+mn-lt"/>
              </a:rPr>
              <a:t>ИГРЫ, РАЗВИВАЮЩИЕ ПСИХИЧЕСКИЕ ПРОЦЕССЫ («съедобное – несъедобное», «прятки (чего не стало), собирание кубиков, разрезных картинок из частей (сколько лет ребёнку, столько частей); «найди на картинке отличие» (сначала картинка с одним отличием, взрослому показать пример (здесь есть белочка на дереве, а здесь белочки нет)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93AE9D-39EF-4159-8A11-ECA74D92C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9" y="1952234"/>
            <a:ext cx="3140272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634EE7-31C9-4FB4-9316-311866D3C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81" y="1621167"/>
            <a:ext cx="5165725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16A323-555E-4E4A-9C68-B18173CC5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432" y="3853399"/>
            <a:ext cx="3860359" cy="276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25E5F-AE98-4E47-BEA6-04065401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2196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+mn-lt"/>
              </a:rPr>
              <a:t>АНКЕТА ДЛЯ РОДИТЕЛЕЙ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739F3-E444-4ABB-9760-040606200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182"/>
            <a:ext cx="10515600" cy="5831693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1. </a:t>
            </a:r>
            <a:r>
              <a:rPr lang="ru-RU" sz="1400" dirty="0"/>
              <a:t>НАЗОВИТЕ ЛЮБИМУЮ ИГРУШКУ (ИГРУ) Вашего ребёнка.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2. Чем Вы руководствуетесь при выборе игрушек для ребёнка?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а)игрушка соответствует возрасту ребёнка;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 б)именно её попросил ребёнок;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в)внешний вид;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г)развивающий эффект;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д)цена игрушки; </a:t>
            </a:r>
          </a:p>
          <a:p>
            <a:r>
              <a:rPr lang="ru-RU" sz="1400" dirty="0"/>
              <a:t>е) другое.</a:t>
            </a:r>
          </a:p>
          <a:p>
            <a:r>
              <a:rPr lang="ru-RU" sz="1400" dirty="0"/>
              <a:t>3.Вы покупаете игрушку для ребёнка</a:t>
            </a:r>
          </a:p>
          <a:p>
            <a:r>
              <a:rPr lang="ru-RU" sz="1400" dirty="0"/>
              <a:t> а)к дате (день рождения, Новый год и др.) </a:t>
            </a:r>
          </a:p>
          <a:p>
            <a:r>
              <a:rPr lang="ru-RU" sz="1400" dirty="0"/>
              <a:t>б)за хороший поступок,</a:t>
            </a:r>
          </a:p>
          <a:p>
            <a:r>
              <a:rPr lang="ru-RU" sz="1400" dirty="0"/>
              <a:t> в) без повода; </a:t>
            </a:r>
          </a:p>
          <a:p>
            <a:r>
              <a:rPr lang="ru-RU" sz="1400" dirty="0"/>
              <a:t>г) другое.</a:t>
            </a:r>
          </a:p>
          <a:p>
            <a:r>
              <a:rPr lang="ru-RU" sz="1400" dirty="0"/>
              <a:t>4. Приучаете ли Вы своего ребёнка к тому, чтобы он самостоятельно прибирал игрушки после игры? </a:t>
            </a:r>
          </a:p>
          <a:p>
            <a:r>
              <a:rPr lang="ru-RU" sz="1400" dirty="0"/>
              <a:t>а)постоянно, </a:t>
            </a:r>
          </a:p>
          <a:p>
            <a:r>
              <a:rPr lang="ru-RU" sz="1400" dirty="0"/>
              <a:t>б)от случая к случаю, </a:t>
            </a:r>
          </a:p>
          <a:p>
            <a:r>
              <a:rPr lang="ru-RU" sz="1400" dirty="0"/>
              <a:t>в)не приучаю, </a:t>
            </a:r>
          </a:p>
          <a:p>
            <a:r>
              <a:rPr lang="ru-RU" sz="1400" dirty="0"/>
              <a:t>г) иногда помогаю ребёнку собирать игрушки.</a:t>
            </a:r>
          </a:p>
        </p:txBody>
      </p:sp>
    </p:spTree>
    <p:extLst>
      <p:ext uri="{BB962C8B-B14F-4D97-AF65-F5344CB8AC3E}">
        <p14:creationId xmlns:p14="http://schemas.microsoft.com/office/powerpoint/2010/main" val="20527219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263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Пакет</vt:lpstr>
      <vt:lpstr>РОЛЬ ИГРЫ В РАЗВИТИИ РЕБЁНКА (сообщение на родительское собрание)</vt:lpstr>
      <vt:lpstr> ЗНАЧЕНИЕ ИГРЫ ДЛЯ РЕБЁНКА ИГРА - ВЕДУЩАЯ ДЕЯТЕЛЬНОСТЬ РЕБЁНКА. ИГРА ДЛЯ РЕБЁНКА – ЭТО ЖИЗНЬ. ИГРА – ПОТРЕБНОСТЬ РАСТУЩЕГО ОРГАНИЗМА. ИГРА – ПРИОБРЕТЕНИЕ ОПЫТА ОБЩЕСТВЕННОГО ПОВЕДЕНИЯ. ИГРА – САМОУТВЕРЖДЕНИЕ РЕБЁНКА В СРЕДЕ СВЕРСТНИКОВ. ИГРА – ВОСПИТАНИЕ НРАВСТВЕННЫХ ЧУВСТВ И ПОЛОЖИТЕЛЬНОГО ОТНОШЕНИЯ К ОКРУЖАЮЩЕМУ. ИГРА – ВАЖНЫЙ ПОКАЗАТЕЛЬ ОБЩЕГО РАЗВИТИЯ РЕБЁНКА. ИГРА – ИНТЕЛЛЕКТУАЛЬНОЕ РАЗВИТИЕ ДОШКОЛЬНИКА.</vt:lpstr>
      <vt:lpstr>ДОСТУПНЫЕ ИГРЫ ДЛЯ ДЕТЕЙ 3-х, 4-х ЛЕТ ПРАКТИЧЕСКИЕ ИГРЫ (МАТРЁШКИ, ПИРАМИДКИ, МОЗАИКА, ИГРЫ-ВКЛАДЫШИ И ДР.) ИГРЫ РАЗВИВАЮТ МЕЛКУЮ МОТОРИКУ, ЗНАНИЕ СЕНСОРНЫХ ЭТАЛОНОВ (ЦВЕТА, ФОРМЫ, ВЕЛИЧИНЫ).</vt:lpstr>
      <vt:lpstr>НАСТОЛЬНО-ПЕЧАТНЫЕ ИГРЫ («найди пару», «лото», «собери картинку», «собери и назови», «мамы и детки» ИГРЫ пополняют знания об окружающем, расширяют словарный запас, дети учатся классифицировать и обобщать (это – игрушки, это – овощи…); развивается усидчивость, внимание. Дети учатся соблюдать простейшие правила.</vt:lpstr>
      <vt:lpstr>ПОДВИЖНЫЕ ИГРЫ ИГРЫ развивают двигательные качества (сила, скорость, выносливость  и др.), умение  соблюдать правила, в игре дети переживают различные эмоции (радость, восторг, иногда обиду); здесь нет места лени. Игра учит великодушию, не злорадствовать, не оскорблять проигравшего, проигрывать достойно.</vt:lpstr>
      <vt:lpstr>СЮЖЕТНО-РОЛЕВЫЕ ИГРЫ (семья, больница, парикмахерская, поездка на дачу и др.) ИГРЫ копируют взаимоотношения в семье, общественных местах; развивается социальный интеллект, воображение, творчество; дети учатся договариваться, уступать, проявлять лидерские качества (не в ущерб интересов  партнёра по игре). Игра учит подчиняться без унижения. Важно влияние взрослых: вовремя ненавязчиво помочь развить сюжет (до 4-х лет взрослый – участник, режиссёр, координатор). С 6-ти лет – детям не столь важно, во что играть, а важнее – с кем и как играть.</vt:lpstr>
      <vt:lpstr>ИГРЫ, РАЗВИВАЮЩИЕ ПСИХИЧЕСКИЕ ПРОЦЕССЫ («съедобное – несъедобное», «прятки (чего не стало), собирание кубиков, разрезных картинок из частей (сколько лет ребёнку, столько частей); «найди на картинке отличие» (сначала картинка с одним отличием, взрослому показать пример (здесь есть белочка на дереве, а здесь белочки нет)</vt:lpstr>
      <vt:lpstr>АНКЕТА ДЛЯ РОДИТЕЛЕЙ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 В РАЗВИТИИ РЕБЁНКА</dc:title>
  <dc:creator>admin</dc:creator>
  <cp:lastModifiedBy>admin</cp:lastModifiedBy>
  <cp:revision>13</cp:revision>
  <dcterms:created xsi:type="dcterms:W3CDTF">2021-02-22T06:35:22Z</dcterms:created>
  <dcterms:modified xsi:type="dcterms:W3CDTF">2021-02-22T08:33:24Z</dcterms:modified>
</cp:coreProperties>
</file>