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2" r:id="rId6"/>
    <p:sldId id="263" r:id="rId7"/>
    <p:sldId id="276" r:id="rId8"/>
    <p:sldId id="285" r:id="rId9"/>
    <p:sldId id="277" r:id="rId10"/>
    <p:sldId id="279" r:id="rId11"/>
    <p:sldId id="280" r:id="rId12"/>
    <p:sldId id="278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538" autoAdjust="0"/>
  </p:normalViewPr>
  <p:slideViewPr>
    <p:cSldViewPr>
      <p:cViewPr varScale="1">
        <p:scale>
          <a:sx n="43" d="100"/>
          <a:sy n="43" d="100"/>
        </p:scale>
        <p:origin x="-19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юша\Desktop\13813_html_34392f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37780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5029200" cy="2743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Турнир Знатоков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детей раннего возраста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45720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Чернорицкая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 Педагог-психолог МДОУ «Детский сад общеразвивающего вида №62 «Аленький цветочек»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Более того, у ребенка</a:t>
            </a:r>
            <a:r>
              <a:rPr lang="ru-RU" sz="4000" b="1" dirty="0" smtClean="0"/>
              <a:t> </a:t>
            </a:r>
            <a:r>
              <a:rPr lang="ru-RU" sz="4000" dirty="0" smtClean="0"/>
              <a:t>появляется и </a:t>
            </a:r>
            <a:r>
              <a:rPr lang="ru-RU" sz="4000" b="1" dirty="0" smtClean="0"/>
              <a:t>первичная самооценка </a:t>
            </a:r>
            <a:r>
              <a:rPr lang="ru-RU" sz="4000" dirty="0" smtClean="0"/>
              <a:t>- осознание не только своего "я", но того, что "я хороший", "я очень хороший", "я хороший и больше никакой".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Формирование самооценки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Отмечается развитие </a:t>
            </a:r>
            <a:r>
              <a:rPr lang="ru-RU" b="1" i="1" dirty="0" smtClean="0"/>
              <a:t>самостоятельности</a:t>
            </a:r>
            <a:r>
              <a:rPr lang="ru-RU" i="1" dirty="0" smtClean="0"/>
              <a:t>. </a:t>
            </a:r>
            <a:r>
              <a:rPr lang="ru-RU" dirty="0" smtClean="0"/>
              <a:t>Фраза «Я сам» как нельзя лучше говорит о ее проявлении. Ребенок уже не всегда хочет, чтобы ему помогали. Овладев ходьбой, он находит себе преграды, препятствия и старается их преодолеть. Все это доставляет ребенку удовольствие и свидетельствует о том, что у него начинают складываться такие качества, как сила воли, настойчивость, целеустремленность.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самостоятельности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indent="17463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детей начинает развиваться 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понимание эмоционального состояния другого человека. Можно наблюдать, как полуторагодовалый ребенок стремиться утешить расстроенного человека: он обнимает его, целует, дает ему игрушку и т. д.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эмпатии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indent="282575">
              <a:buNone/>
            </a:pPr>
            <a:r>
              <a:rPr lang="ru-RU" dirty="0" smtClean="0"/>
              <a:t>У ребенка появляется потребность </a:t>
            </a:r>
            <a:r>
              <a:rPr lang="ru-RU" i="1" dirty="0" smtClean="0"/>
              <a:t>в </a:t>
            </a:r>
            <a:r>
              <a:rPr lang="ru-RU" b="1" i="1" dirty="0" smtClean="0"/>
              <a:t>достижении успеха</a:t>
            </a:r>
            <a:r>
              <a:rPr lang="ru-RU" i="1" dirty="0" smtClean="0"/>
              <a:t>. </a:t>
            </a:r>
            <a:r>
              <a:rPr lang="ru-RU" dirty="0" smtClean="0"/>
              <a:t>Эта потребность формируется поэтапно. Сначала ребенок начинает осознавать свои успехи и неудачи, затем может объяснить успехи и неудачи других людей, потом он приобретает способность различать задания по степени трудности и оценивать меру развития собственных умений, необходимых для выполнения данного задания, и, наконец, может оценивать свои способности и прилагаемые усилия.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Потребность в достижении успеха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838201"/>
            <a:ext cx="64770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123" y="838200"/>
            <a:ext cx="8118878" cy="533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2362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 групп раннего возраста – это «визитная карточка» детского сада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0" y="4267199"/>
            <a:ext cx="2590800" cy="1066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тур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«Ребенок  раннего возраста»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667000"/>
            <a:ext cx="5486400" cy="3581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590800"/>
            <a:ext cx="525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Перечислите основные особенности  детей раннего возраста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юша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 </a:t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«Ребенок  раннего возраста»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602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dirty="0" smtClean="0"/>
              <a:t>«</a:t>
            </a:r>
            <a:r>
              <a:rPr lang="ru-RU" sz="4000" dirty="0" smtClean="0"/>
              <a:t>Полевое поведение» - </a:t>
            </a:r>
            <a:r>
              <a:rPr lang="ru-RU" sz="3600" dirty="0" smtClean="0"/>
              <a:t>ситуативность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</a:t>
            </a:r>
            <a:r>
              <a:rPr lang="ru-RU" sz="4000" dirty="0" smtClean="0"/>
              <a:t>«Речевой взрыв»</a:t>
            </a:r>
            <a:endParaRPr lang="ru-RU" sz="4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</a:t>
            </a:r>
            <a:r>
              <a:rPr lang="ru-RU" sz="4000" dirty="0" smtClean="0"/>
              <a:t>Эмоциональность</a:t>
            </a:r>
            <a:endParaRPr lang="ru-RU" sz="4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Предметная деятельность </a:t>
            </a:r>
            <a:endParaRPr lang="ru-RU" sz="4000" dirty="0" smtClean="0"/>
          </a:p>
          <a:p>
            <a:pPr>
              <a:buFont typeface="Wingdings" pitchFamily="2" charset="2"/>
              <a:buChar char="ü"/>
            </a:pPr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19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1"/>
            <a:ext cx="55626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i="1" dirty="0" smtClean="0">
              <a:solidFill>
                <a:srgbClr val="00B050"/>
              </a:solidFill>
            </a:endParaRPr>
          </a:p>
          <a:p>
            <a:pPr marL="3175" indent="44450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44450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3175" indent="44450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Перечислите основные требования к педагогу группы раннего возраста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«Профессиональная компетентность»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67000"/>
            <a:ext cx="6096000" cy="4038599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Возрастные особенности детей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Эмоциональность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Деловое сотрудничество с детьми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Способность 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678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«Профессиональная компетентность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936486"/>
            <a:ext cx="7162800" cy="53931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>
            <a:normAutofit/>
          </a:bodyPr>
          <a:lstStyle/>
          <a:p>
            <a:r>
              <a:rPr lang="ru-RU" dirty="0" smtClean="0"/>
              <a:t>В каком возрасте адаптация к детскому  протекает легче?</a:t>
            </a:r>
          </a:p>
          <a:p>
            <a:r>
              <a:rPr lang="ru-RU" dirty="0" smtClean="0"/>
              <a:t>Длительность легкой, средней, тяжелой   степени адаптации</a:t>
            </a:r>
          </a:p>
          <a:p>
            <a:r>
              <a:rPr lang="ru-RU" dirty="0" smtClean="0"/>
              <a:t>Перечислите факторы, влияющие на адаптацию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тур блиц-игра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«Адаптация к детскому саду» 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936486"/>
            <a:ext cx="7162800" cy="53931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577053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1г.2 мес-1г. 6 мес.</a:t>
            </a:r>
          </a:p>
          <a:p>
            <a:endParaRPr lang="ru-RU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дней-легкая</a:t>
            </a:r>
          </a:p>
          <a:p>
            <a:pPr marL="0" indent="0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25 дней-средняя</a:t>
            </a:r>
          </a:p>
          <a:p>
            <a:pPr marL="0" indent="0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свыше 25 дней-тяжелая</a:t>
            </a:r>
          </a:p>
          <a:p>
            <a:pPr marL="0" indent="0">
              <a:buNone/>
            </a:pPr>
            <a:endParaRPr lang="ru-RU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окружение, здоровье и личностные особенности ребенка, компетентность педагога, условия семейного воспитания.</a:t>
            </a:r>
          </a:p>
          <a:p>
            <a:pPr marL="0" indent="0">
              <a:buNone/>
            </a:pPr>
            <a:r>
              <a:rPr lang="ru-RU" sz="74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86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тур блиц-игра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«Адаптация к детскому саду» 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023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юша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84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248400"/>
            <a:ext cx="990600" cy="304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040302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Подводим итоги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Турнира  Знатоков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203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Турнир Знатоков   «Особенности развития детей раннего возраста» </vt:lpstr>
      <vt:lpstr>Педагоги групп раннего возраста – это «визитная карточка» детского сада</vt:lpstr>
      <vt:lpstr>1 тур  «Ребенок  раннего возраста»</vt:lpstr>
      <vt:lpstr>1 тур  «Ребенок  раннего возраста»</vt:lpstr>
      <vt:lpstr>2 тур  «Профессиональная компетентность»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al_cvetochek</cp:lastModifiedBy>
  <cp:revision>88</cp:revision>
  <dcterms:created xsi:type="dcterms:W3CDTF">2014-12-03T19:46:18Z</dcterms:created>
  <dcterms:modified xsi:type="dcterms:W3CDTF">2021-11-24T06:48:20Z</dcterms:modified>
</cp:coreProperties>
</file>