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4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24" y="0"/>
            <a:ext cx="9060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520" y="1857364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Тематическое оформление веранды старшей группы «Березка»</a:t>
            </a:r>
          </a:p>
          <a:p>
            <a:pPr algn="ctr"/>
            <a:endParaRPr lang="ru-RU" sz="2400" dirty="0" smtClean="0">
              <a:solidFill>
                <a:srgbClr val="FFC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C000"/>
                </a:solidFill>
                <a:latin typeface="Bookman Old Style" panose="02050604050505020204" pitchFamily="18" charset="0"/>
                <a:cs typeface="Times New Roman" pitchFamily="18" charset="0"/>
              </a:rPr>
              <a:t>МДОУ Детский сад общеразвивающего вида №62 «Аленький цветочек»</a:t>
            </a:r>
          </a:p>
          <a:p>
            <a:pPr algn="ctr"/>
            <a:r>
              <a:rPr lang="ru-RU" sz="3600" dirty="0" smtClean="0">
                <a:solidFill>
                  <a:srgbClr val="FFC000"/>
                </a:solidFill>
                <a:latin typeface="Bookman Old Style" panose="02050604050505020204" pitchFamily="18" charset="0"/>
                <a:cs typeface="Times New Roman" pitchFamily="18" charset="0"/>
              </a:rPr>
              <a:t>Дмитриева Ольга Константиновна</a:t>
            </a:r>
            <a:endParaRPr lang="ru-RU" sz="3600" dirty="0">
              <a:solidFill>
                <a:srgbClr val="FFC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Физкультурный уголок</a:t>
            </a:r>
            <a:endParaRPr lang="ru-RU" sz="4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Звезды двух цветов для командных игр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Аттракцион «Не попади в черную дыру»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Маски-планеты для подвижных игр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7172" name="Picture 4" descr="https://sun9-30.userapi.com/impg/9PINp9NKHhhAtNUcGErP_DgQkd8r5uohJkw1nA/PnmZZFlPXCA.jpg?size=810x1080&amp;quality=96&amp;sign=3a0ddd91fccd3f5e29037fe46f3adb38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0200"/>
            <a:ext cx="3562176" cy="474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181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Подвесные </a:t>
            </a:r>
            <a:r>
              <a:rPr lang="ru-RU" sz="4000" b="1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мобили</a:t>
            </a:r>
            <a:endParaRPr lang="ru-RU" sz="4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Украшение веранды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Знакомство с планетами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Распределение детей по командам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Игры на ориентировку в пространстве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Достань до планеты /прыжки/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8194" name="Picture 2" descr="https://sun9-76.userapi.com/impg/_frR3I4jDLkLkUwhiVJGEeLcYCsvv_nr3hvw8w/A0ci475A4mY.jpg?size=810x1080&amp;quality=96&amp;sign=37ad0929aa2daa492722079b3786ecc6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3124"/>
            <a:ext cx="410445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142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Тематическое оформление веранды помогает развивать любознательность детей  и делает прогулки более познавательными и интересными</a:t>
            </a:r>
            <a:endParaRPr lang="ru-RU" sz="40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604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Как разнообразить прогулки детей в детском саду?</a:t>
            </a:r>
            <a:endParaRPr lang="ru-RU" sz="4000" dirty="0">
              <a:solidFill>
                <a:srgbClr val="FF0000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Bahnschrift SemiLight" panose="020B0502040204020203" pitchFamily="34" charset="0"/>
              </a:rPr>
              <a:t>Можно привлечь детей и родителей к оформлению веранды по определенной теме:</a:t>
            </a:r>
          </a:p>
          <a:p>
            <a:pPr algn="just"/>
            <a:r>
              <a:rPr lang="ru-RU" dirty="0" smtClean="0">
                <a:latin typeface="Bahnschrift SemiLight" panose="020B0502040204020203" pitchFamily="34" charset="0"/>
              </a:rPr>
              <a:t>Листопад на веранде</a:t>
            </a:r>
          </a:p>
          <a:p>
            <a:pPr algn="just"/>
            <a:r>
              <a:rPr lang="ru-RU" dirty="0" smtClean="0">
                <a:latin typeface="Bahnschrift SemiLight" panose="020B0502040204020203" pitchFamily="34" charset="0"/>
              </a:rPr>
              <a:t>Встреча с зимующими птицами</a:t>
            </a:r>
          </a:p>
          <a:p>
            <a:pPr algn="just"/>
            <a:r>
              <a:rPr lang="ru-RU" dirty="0" smtClean="0">
                <a:latin typeface="Bahnschrift SemiLight" panose="020B0502040204020203" pitchFamily="34" charset="0"/>
              </a:rPr>
              <a:t>Весна-весна на улице</a:t>
            </a:r>
          </a:p>
          <a:p>
            <a:pPr algn="just"/>
            <a:r>
              <a:rPr lang="ru-RU" dirty="0" smtClean="0">
                <a:latin typeface="Bahnschrift SemiLight" panose="020B0502040204020203" pitchFamily="34" charset="0"/>
              </a:rPr>
              <a:t>В стране насекомых</a:t>
            </a:r>
            <a:endParaRPr lang="ru-RU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780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Тематическое оформление веранды к Дню космонавтики</a:t>
            </a:r>
            <a:endParaRPr lang="ru-RU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https://sun9-64.userapi.com/impg/bHRf7dO1huVGZhT9-Fa3Jm3Y4qHNJlrJZFQUmA/BtwYEd--Qnk.jpg?size=810x1080&amp;quality=96&amp;sign=b4c61e243e6f20e0135143a05d0cd57e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00200"/>
            <a:ext cx="4176464" cy="504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81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Значение тематического оформления веранды</a:t>
            </a:r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Bookman Old Style" panose="02050604050505020204" pitchFamily="18" charset="0"/>
              </a:rPr>
              <a:t>Пространство, в котором находятся дети, должно быть развивающим. Значит, не только в группе могут быть продуманы зоны и игровые уголки, но и оформление веранды должно соответствовать принципам построения ППС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24988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Познавательный уголок</a:t>
            </a:r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9373" y="1600200"/>
            <a:ext cx="4038600" cy="452596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Подвесной макет «Планеты»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Макет «Планеты»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Картотека «Космические эксперименты» и материалы к ним (глобус, мячи разного размера, фонарик, линейки и т.д.)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Познавательные игры: «Узнай планету по силуэту», «Сортировка по размеру», «</a:t>
            </a:r>
            <a:r>
              <a:rPr lang="ru-RU" sz="2000" dirty="0" err="1" smtClean="0">
                <a:latin typeface="Bookman Old Style" panose="02050604050505020204" pitchFamily="18" charset="0"/>
              </a:rPr>
              <a:t>Мемори</a:t>
            </a:r>
            <a:r>
              <a:rPr lang="ru-RU" sz="2000" dirty="0" smtClean="0">
                <a:latin typeface="Bookman Old Style" panose="02050604050505020204" pitchFamily="18" charset="0"/>
              </a:rPr>
              <a:t>», «Лото»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2052" name="Picture 4" descr="https://sun9-22.userapi.com/impg/vIQRuXBG1e_33C1SHdzrLq9w-u8yXi5vheQ6nA/8xjlwaigrFQ.jpg?size=810x1080&amp;quality=96&amp;sign=b42e7eed7fd03fc606e05e1db14f70a5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70782"/>
            <a:ext cx="3716536" cy="495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487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Познавательный уголок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Доска открытий «Отправляемся в космос»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Фотографии созвездий «Знаки зодиака»  /дети узнают, под каким созвездием они родились/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Игровые задания «Путешествуем по планетам Солнечной системы»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Календарь погоды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Плакат «Исследователи космоса» 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https://sun9-16.userapi.com/impg/YkqzW6WuFAsz-_9lx6hAhjLBqajxZXUZqKIqiQ/xJWDZp-dw1Q.jpg?size=810x1080&amp;quality=96&amp;sign=08c10387a1611153f533701bf36a0db9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96" y="1084395"/>
            <a:ext cx="3714080" cy="522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887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Познавательный уголок</a:t>
            </a:r>
            <a:endParaRPr lang="ru-RU" sz="4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https://sun9-28.userapi.com/impg/7DfDSxOl_bgCnb3C0IXJX3S5nKsVEBkK5UyhTA/2U1MNWaduKI.jpg?size=810x1080&amp;quality=96&amp;sign=4d1db2ae6343673a85f3b2593a48277d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261204"/>
            <a:ext cx="3648720" cy="486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9.userapi.com/impg/Z7Stv7P446q3Dpzli6DMfpeMN_KC_SRwv_k9tQ/3W4g5fVzXMo.jpg?size=810x1080&amp;quality=96&amp;sign=c93169b2019936b22a106e67b068fe0d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280584"/>
            <a:ext cx="3634184" cy="484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650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Творческий уголок и уголок безопасности</a:t>
            </a:r>
            <a:endParaRPr lang="ru-RU" sz="4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Космическая выставка /поделки сделаны родителями и детьми нашей группы. Данные поделки используются в творческих играх детей/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Безопасное поведение на солнце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5122" name="Picture 2" descr="https://sun9-40.userapi.com/impg/4iNkEVaA-F1gcn-dlI7_TKJRPrEia0KQBw9b2g/acyCA7pCCf0.jpg?size=810x1080&amp;quality=96&amp;sign=906447bb47d9bb73b29e18d6c7d3e3cb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531840" cy="47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344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Театральный уголок</a:t>
            </a:r>
            <a:endParaRPr lang="ru-RU" sz="4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060847"/>
            <a:ext cx="4038600" cy="2232249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Используется для этюдов-импровизаций с космическими кораблями, мини-сценок, для этого сделаны ободки-планеты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6146" name="Picture 2" descr="https://sun9-54.userapi.com/impg/h4tm7sPwSxZPZlTvw3t_sOLUjvcSZ8-RjL9maQ/j1RPnRQD1j4.jpg?size=810x1080&amp;quality=96&amp;sign=e841f6ccd12ab05d9fb0dd0b52282be6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716536" cy="495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4049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295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Bahnschrift SemiLight</vt:lpstr>
      <vt:lpstr>Bookman Old Style</vt:lpstr>
      <vt:lpstr>Calibri</vt:lpstr>
      <vt:lpstr>Times New Roman</vt:lpstr>
      <vt:lpstr>Тема Office</vt:lpstr>
      <vt:lpstr>Презентация PowerPoint</vt:lpstr>
      <vt:lpstr>Как разнообразить прогулки детей в детском саду?</vt:lpstr>
      <vt:lpstr>Тематическое оформление веранды к Дню космонавтики</vt:lpstr>
      <vt:lpstr>Значение тематического оформления веранды</vt:lpstr>
      <vt:lpstr>Познавательный уголок</vt:lpstr>
      <vt:lpstr>Познавательный уголок</vt:lpstr>
      <vt:lpstr>Познавательный уголок</vt:lpstr>
      <vt:lpstr>Творческий уголок и уголок безопасности</vt:lpstr>
      <vt:lpstr>Театральный уголок</vt:lpstr>
      <vt:lpstr>Физкультурный уголок</vt:lpstr>
      <vt:lpstr>Подвесные мобили</vt:lpstr>
      <vt:lpstr>Тематическое оформление веранды помогает развивать любознательность детей  и делает прогулки более познавательными и интересными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Пользователь</cp:lastModifiedBy>
  <cp:revision>11</cp:revision>
  <dcterms:created xsi:type="dcterms:W3CDTF">2018-11-11T13:43:41Z</dcterms:created>
  <dcterms:modified xsi:type="dcterms:W3CDTF">2021-04-19T17:16:35Z</dcterms:modified>
</cp:coreProperties>
</file>