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59" r:id="rId5"/>
    <p:sldId id="263" r:id="rId6"/>
    <p:sldId id="266" r:id="rId7"/>
    <p:sldId id="267" r:id="rId8"/>
    <p:sldId id="260" r:id="rId9"/>
    <p:sldId id="264" r:id="rId10"/>
    <p:sldId id="265" r:id="rId11"/>
    <p:sldId id="262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99792" y="2132856"/>
            <a:ext cx="7772400" cy="1470025"/>
          </a:xfrm>
        </p:spPr>
        <p:txBody>
          <a:bodyPr/>
          <a:lstStyle/>
          <a:p>
            <a:r>
              <a:rPr lang="ru-RU" dirty="0" smtClean="0"/>
              <a:t>Сердце отдано детям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03239" y="5657664"/>
            <a:ext cx="4910336" cy="2400672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/>
              <a:t>Презентацию подготовил Баранов Артём, ученик 6 класса МБОУ «ЛСОШ»</a:t>
            </a:r>
          </a:p>
          <a:p>
            <a:r>
              <a:rPr lang="ru-RU" sz="1400" dirty="0" smtClean="0"/>
              <a:t> 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609920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49006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1977-1978 учебный год 2 «Б» класс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111" y="692696"/>
            <a:ext cx="8529353" cy="6212469"/>
          </a:xfrm>
        </p:spPr>
      </p:pic>
    </p:spTree>
    <p:extLst>
      <p:ext uri="{BB962C8B-B14F-4D97-AF65-F5344CB8AC3E}">
        <p14:creationId xmlns:p14="http://schemas.microsoft.com/office/powerpoint/2010/main" val="4040762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373216"/>
            <a:ext cx="8064896" cy="11430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1996 год-Выступление на 60-летнем юбилее ЛСШ</a:t>
            </a:r>
            <a:endParaRPr lang="ru-RU" sz="2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0"/>
            <a:ext cx="4560161" cy="6093296"/>
          </a:xfrm>
        </p:spPr>
      </p:pic>
    </p:spTree>
    <p:extLst>
      <p:ext uri="{BB962C8B-B14F-4D97-AF65-F5344CB8AC3E}">
        <p14:creationId xmlns:p14="http://schemas.microsoft.com/office/powerpoint/2010/main" val="872945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260648"/>
            <a:ext cx="3816424" cy="3802434"/>
          </a:xfrm>
        </p:spPr>
        <p:txBody>
          <a:bodyPr>
            <a:normAutofit/>
          </a:bodyPr>
          <a:lstStyle/>
          <a:p>
            <a:pPr algn="r"/>
            <a:r>
              <a:rPr lang="ru-RU" sz="2000" i="1" dirty="0"/>
              <a:t>...Вы знаете, мне по-прежнему верится,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i="1" dirty="0"/>
              <a:t>Что если останется жить земля, -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i="1" dirty="0"/>
              <a:t>Высшим достоинством человечества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i="1" dirty="0"/>
              <a:t>Станут когда-нибудь учителя!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i="1" dirty="0" err="1" smtClean="0"/>
              <a:t>Р.Рождественский</a:t>
            </a:r>
            <a:endParaRPr lang="ru-RU" sz="2000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0"/>
            <a:ext cx="5252364" cy="6957392"/>
          </a:xfrm>
        </p:spPr>
      </p:pic>
    </p:spTree>
    <p:extLst>
      <p:ext uri="{BB962C8B-B14F-4D97-AF65-F5344CB8AC3E}">
        <p14:creationId xmlns:p14="http://schemas.microsoft.com/office/powerpoint/2010/main" val="2441438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68" t="21732" r="2710" b="4750"/>
          <a:stretch/>
        </p:blipFill>
        <p:spPr bwMode="auto">
          <a:xfrm>
            <a:off x="179512" y="476672"/>
            <a:ext cx="8568399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0401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5589240"/>
            <a:ext cx="7467600" cy="1143000"/>
          </a:xfrm>
        </p:spPr>
        <p:txBody>
          <a:bodyPr/>
          <a:lstStyle/>
          <a:p>
            <a:r>
              <a:rPr lang="ru-RU" dirty="0" smtClean="0"/>
              <a:t>На пионерском слете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74" r="24200" b="58269"/>
          <a:stretch/>
        </p:blipFill>
        <p:spPr bwMode="auto">
          <a:xfrm>
            <a:off x="1979712" y="116632"/>
            <a:ext cx="4711959" cy="5840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8101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299125"/>
            <a:ext cx="4680520" cy="114300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1961 год- воинская часть. Беседа о первом полете человека в космос</a:t>
            </a:r>
            <a:endParaRPr lang="ru-RU" sz="20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37" t="28851" r="26406" b="10710"/>
          <a:stretch/>
        </p:blipFill>
        <p:spPr>
          <a:xfrm rot="16200000">
            <a:off x="1090803" y="-146585"/>
            <a:ext cx="3024338" cy="4126835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34" t="20483" r="20346" b="7598"/>
          <a:stretch/>
        </p:blipFill>
        <p:spPr>
          <a:xfrm rot="16200000">
            <a:off x="5452412" y="3085418"/>
            <a:ext cx="2678053" cy="4373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65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404664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На </a:t>
            </a:r>
            <a:r>
              <a:rPr lang="en-US" dirty="0">
                <a:solidFill>
                  <a:schemeClr val="bg1"/>
                </a:solidFill>
              </a:rPr>
              <a:t>XXII </a:t>
            </a:r>
            <a:r>
              <a:rPr lang="ru-RU" dirty="0">
                <a:solidFill>
                  <a:schemeClr val="bg1"/>
                </a:solidFill>
              </a:rPr>
              <a:t>съезде КПСС</a:t>
            </a:r>
          </a:p>
        </p:txBody>
      </p:sp>
    </p:spTree>
    <p:extLst>
      <p:ext uri="{BB962C8B-B14F-4D97-AF65-F5344CB8AC3E}">
        <p14:creationId xmlns:p14="http://schemas.microsoft.com/office/powerpoint/2010/main" val="140610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620688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На </a:t>
            </a:r>
            <a:r>
              <a:rPr lang="en-US" dirty="0" smtClean="0">
                <a:solidFill>
                  <a:schemeClr val="bg1"/>
                </a:solidFill>
              </a:rPr>
              <a:t>XXII </a:t>
            </a:r>
            <a:r>
              <a:rPr lang="ru-RU" dirty="0" smtClean="0">
                <a:solidFill>
                  <a:schemeClr val="bg1"/>
                </a:solidFill>
              </a:rPr>
              <a:t>съезде КПСС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552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47" t="11910" r="8394" b="11204"/>
          <a:stretch/>
        </p:blipFill>
        <p:spPr>
          <a:xfrm rot="20407119">
            <a:off x="507674" y="492334"/>
            <a:ext cx="2819400" cy="347980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44" t="11667" r="9259" b="17963"/>
          <a:stretch/>
        </p:blipFill>
        <p:spPr>
          <a:xfrm rot="1040176">
            <a:off x="2800839" y="426966"/>
            <a:ext cx="3321271" cy="408441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83" t="13711" r="2608" b="11658"/>
          <a:stretch/>
        </p:blipFill>
        <p:spPr>
          <a:xfrm rot="674307">
            <a:off x="5390955" y="451181"/>
            <a:ext cx="3375000" cy="403597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8" t="9629" r="9499" b="15556"/>
          <a:stretch/>
        </p:blipFill>
        <p:spPr>
          <a:xfrm rot="20938321">
            <a:off x="1701010" y="3234419"/>
            <a:ext cx="2759844" cy="335804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21" t="14629" r="4814" b="11482"/>
          <a:stretch/>
        </p:blipFill>
        <p:spPr>
          <a:xfrm rot="844884">
            <a:off x="3968201" y="3269395"/>
            <a:ext cx="2753814" cy="327015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756550" y="6237312"/>
            <a:ext cx="39199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Из воспоминаний Кривополеновой (Муриной) А.Ф.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5514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48877">
            <a:off x="1470354" y="-543184"/>
            <a:ext cx="5837435" cy="8014456"/>
          </a:xfrm>
        </p:spPr>
      </p:pic>
      <p:sp>
        <p:nvSpPr>
          <p:cNvPr id="5" name="TextBox 4"/>
          <p:cNvSpPr txBox="1"/>
          <p:nvPr/>
        </p:nvSpPr>
        <p:spPr>
          <a:xfrm>
            <a:off x="1907704" y="5773906"/>
            <a:ext cx="5616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1976 год 3 Б класс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77018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224</TotalTime>
  <Words>74</Words>
  <Application>Microsoft Office PowerPoint</Application>
  <PresentationFormat>Экран (4:3)</PresentationFormat>
  <Paragraphs>12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Эркер</vt:lpstr>
      <vt:lpstr>Сердце отдано детям</vt:lpstr>
      <vt:lpstr>...Вы знаете, мне по-прежнему верится, Что если останется жить земля, - Высшим достоинством человечества Станут когда-нибудь учителя! Р.Рождественский</vt:lpstr>
      <vt:lpstr>Презентация PowerPoint</vt:lpstr>
      <vt:lpstr>На пионерском слете</vt:lpstr>
      <vt:lpstr>1961 год- воинская часть. Беседа о первом полете человека в космос</vt:lpstr>
      <vt:lpstr>Презентация PowerPoint</vt:lpstr>
      <vt:lpstr>Презентация PowerPoint</vt:lpstr>
      <vt:lpstr>Презентация PowerPoint</vt:lpstr>
      <vt:lpstr>Презентация PowerPoint</vt:lpstr>
      <vt:lpstr>1977-1978 учебный год 2 «Б» класс</vt:lpstr>
      <vt:lpstr>1996 год-Выступление на 60-летнем юбилее ЛСШ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Сердце отдано детям</dc:title>
  <dc:creator>Станция 2-1</dc:creator>
  <cp:lastModifiedBy>Учительская 3</cp:lastModifiedBy>
  <cp:revision>17</cp:revision>
  <dcterms:created xsi:type="dcterms:W3CDTF">2021-12-04T06:39:47Z</dcterms:created>
  <dcterms:modified xsi:type="dcterms:W3CDTF">2023-12-21T11:53:59Z</dcterms:modified>
</cp:coreProperties>
</file>