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0"/>
            <a:ext cx="7772400" cy="1470025"/>
          </a:xfrm>
        </p:spPr>
        <p:txBody>
          <a:bodyPr/>
          <a:lstStyle/>
          <a:p>
            <a:r>
              <a:rPr lang="ru-RU" dirty="0" smtClean="0"/>
              <a:t>Мои увлечения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5445224"/>
            <a:ext cx="3528392" cy="1008112"/>
          </a:xfrm>
        </p:spPr>
        <p:txBody>
          <a:bodyPr>
            <a:normAutofit/>
          </a:bodyPr>
          <a:lstStyle/>
          <a:p>
            <a:r>
              <a:rPr lang="ru-RU" dirty="0" smtClean="0"/>
              <a:t>Презентацию приготовили </a:t>
            </a:r>
            <a:r>
              <a:rPr lang="ru-RU" dirty="0" err="1"/>
              <a:t>И</a:t>
            </a:r>
            <a:r>
              <a:rPr lang="ru-RU" dirty="0" err="1" smtClean="0"/>
              <a:t>саенкова</a:t>
            </a:r>
            <a:r>
              <a:rPr lang="ru-RU" dirty="0" smtClean="0"/>
              <a:t> </a:t>
            </a:r>
            <a:r>
              <a:rPr lang="ru-RU" dirty="0" smtClean="0"/>
              <a:t>Алёна и </a:t>
            </a:r>
            <a:r>
              <a:rPr lang="ru-RU" dirty="0" err="1" smtClean="0"/>
              <a:t>лимова</a:t>
            </a:r>
            <a:r>
              <a:rPr lang="ru-RU" dirty="0" smtClean="0"/>
              <a:t> Диана</a:t>
            </a:r>
            <a:endParaRPr lang="ru-RU" dirty="0"/>
          </a:p>
        </p:txBody>
      </p:sp>
      <p:pic>
        <p:nvPicPr>
          <p:cNvPr id="1029" name="Picture 5" descr="C:\Users\station2-2\AppData\Local\Microsoft\Windows\Temporary Internet Files\Content.IE5\T08ZUMXR\volley-ball-female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40768"/>
            <a:ext cx="2390505" cy="4136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746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Мой любимое увлечение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052736"/>
            <a:ext cx="7520940" cy="3579849"/>
          </a:xfrm>
        </p:spPr>
        <p:txBody>
          <a:bodyPr>
            <a:normAutofit/>
          </a:bodyPr>
          <a:lstStyle/>
          <a:p>
            <a:pPr marL="0" indent="0"/>
            <a:r>
              <a:rPr lang="ru-RU" sz="2000" dirty="0" smtClean="0"/>
              <a:t>Моё любимое увлечение – это волейбол. В нем можно проявить себя</a:t>
            </a:r>
            <a:r>
              <a:rPr lang="ru-RU" sz="2000" dirty="0"/>
              <a:t>. Волейбол — неконтактный, комбинационный вид спорта, где каждый игрок имеет строгую специализацию на площадке. Важнейшими качествами для игроков в волейбол являются </a:t>
            </a:r>
            <a:r>
              <a:rPr lang="ru-RU" sz="2000" dirty="0" smtClean="0"/>
              <a:t>прыгучесть. </a:t>
            </a:r>
            <a:endParaRPr lang="ru-RU" sz="2000" dirty="0"/>
          </a:p>
        </p:txBody>
      </p:sp>
      <p:pic>
        <p:nvPicPr>
          <p:cNvPr id="2050" name="Picture 2" descr="C:\Users\station2-2\AppData\Local\Microsoft\Windows\Temporary Internet Files\Content.IE5\LTL67KJ0\volleyball_PNG13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636912"/>
            <a:ext cx="2162175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6564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Нарушения правил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Игрок заступил ногой на площадку.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Игрок подбросил и поймал мяч или не коснулся мяча.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Мяч касается антенны, игрока подающей команды или не пересекает вертикальную плоскость сетки полностью через площадь перехода, выходит в аут.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Подача, совершённая до свистка судьи, не засчитывается и повторяется.</a:t>
            </a:r>
          </a:p>
        </p:txBody>
      </p:sp>
      <p:pic>
        <p:nvPicPr>
          <p:cNvPr id="3074" name="Picture 2" descr="C:\Users\station2-2\AppData\Local\Microsoft\Windows\Temporary Internet Files\Content.IE5\T08ZUMXR\volleyball_PNG5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284984"/>
            <a:ext cx="2808312" cy="3709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2602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</TotalTime>
  <Words>103</Words>
  <Application>Microsoft Office PowerPoint</Application>
  <PresentationFormat>Экран (4:3)</PresentationFormat>
  <Paragraphs>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Углы</vt:lpstr>
      <vt:lpstr>Мои увлечения  </vt:lpstr>
      <vt:lpstr>Мой любимое увлечение</vt:lpstr>
      <vt:lpstr>Нарушения правил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Мои увлечения  </dc:title>
  <dc:creator>Станция 2/2</dc:creator>
  <cp:lastModifiedBy>Заведующий лабораторией</cp:lastModifiedBy>
  <cp:revision>4</cp:revision>
  <dcterms:created xsi:type="dcterms:W3CDTF">2018-04-16T09:02:07Z</dcterms:created>
  <dcterms:modified xsi:type="dcterms:W3CDTF">2018-04-20T10:32:46Z</dcterms:modified>
</cp:coreProperties>
</file>