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6BAB74-FDFE-4462-8A53-9810D95D330A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7A7596-3CD7-42A6-95CE-8C58F94A3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538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A7596-3CD7-42A6-95CE-8C58F94A3AF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75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 smtClean="0"/>
              <a:t>Мои увлечения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40152" y="5157192"/>
            <a:ext cx="3056384" cy="156172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Презентацию подготовили:</a:t>
            </a:r>
          </a:p>
          <a:p>
            <a:pPr algn="ctr"/>
            <a:r>
              <a:rPr lang="ru-RU" dirty="0" err="1" smtClean="0"/>
              <a:t>Лешукова</a:t>
            </a:r>
            <a:r>
              <a:rPr lang="ru-RU" dirty="0" smtClean="0"/>
              <a:t> Татьяна</a:t>
            </a:r>
          </a:p>
          <a:p>
            <a:pPr algn="ctr"/>
            <a:r>
              <a:rPr lang="ru-RU" dirty="0" smtClean="0"/>
              <a:t>Шишова Анна</a:t>
            </a:r>
          </a:p>
        </p:txBody>
      </p:sp>
    </p:spTree>
    <p:extLst>
      <p:ext uri="{BB962C8B-B14F-4D97-AF65-F5344CB8AC3E}">
        <p14:creationId xmlns:p14="http://schemas.microsoft.com/office/powerpoint/2010/main" val="294318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Баскетбол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77986"/>
            <a:ext cx="8229600" cy="4525963"/>
          </a:xfrm>
        </p:spPr>
        <p:txBody>
          <a:bodyPr>
            <a:normAutofit/>
          </a:bodyPr>
          <a:lstStyle/>
          <a:p>
            <a:pPr marL="0" indent="0"/>
            <a:r>
              <a:rPr lang="ru-RU" sz="2800" dirty="0"/>
              <a:t>Игра, в </a:t>
            </a:r>
            <a:r>
              <a:rPr lang="ru-RU" sz="2800" dirty="0" smtClean="0"/>
              <a:t>которой </a:t>
            </a:r>
            <a:r>
              <a:rPr lang="ru-RU" sz="2800" dirty="0"/>
              <a:t>мяч забрасывают руками в подвешенную сетку (называемую корзиной) противной партии.</a:t>
            </a:r>
          </a:p>
        </p:txBody>
      </p:sp>
      <p:pic>
        <p:nvPicPr>
          <p:cNvPr id="1026" name="Picture 2" descr="ÐÐ°ÑÑÐ¸Ð½ÐºÐ¸ Ð¿Ð¾ Ð·Ð°Ð¿ÑÐ¾ÑÑ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65613"/>
            <a:ext cx="5765285" cy="419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951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Лучшая игра для нас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800" b="0" dirty="0"/>
              <a:t> Баскетбол — один из самых популярных видов спорта в мире</a:t>
            </a:r>
            <a:endParaRPr lang="ru-RU" sz="2800" dirty="0"/>
          </a:p>
        </p:txBody>
      </p:sp>
      <p:sp>
        <p:nvSpPr>
          <p:cNvPr id="4" name="AutoShape 2" descr="ÐÐ°ÑÑÐ¸Ð½ÐºÐ¸ Ð¿Ð¾ Ð·Ð°Ð¿ÑÐ¾ÑÑ Ð±Ð°ÑÐºÐµÑÐ±Ð¾Ð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ÐÐ°ÑÑÐ¸Ð½ÐºÐ¸ Ð¿Ð¾ Ð·Ð°Ð¿ÑÐ¾ÑÑ Ð±Ð°ÑÐºÐµÑÐ±Ð¾Ð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±Ð°ÑÐºÐµÑÐ±Ð¾Ð»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ÐÐ°ÑÑÐ¸Ð½ÐºÐ¸ Ð¿Ð¾ Ð·Ð°Ð¿ÑÐ¾ÑÑ Ð±Ð°ÑÐºÐµÑÐ±Ð¾Ð»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 descr="ÐÐ°ÑÑÐ¸Ð½ÐºÐ¸ Ð¿Ð¾ Ð·Ð°Ð¿ÑÐ¾ÑÑ Ð±Ð°ÑÐºÐµÑÐ±Ð¾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2132856"/>
            <a:ext cx="7037444" cy="453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45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Движение вверх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Фильм «Движение вверх» посвящён выигрышу сборной СССР над США в 1972г.</a:t>
            </a:r>
          </a:p>
          <a:p>
            <a:r>
              <a:rPr lang="ru-RU" dirty="0" smtClean="0"/>
              <a:t>Тогда сборная победила со счётом 51:50</a:t>
            </a:r>
            <a:endParaRPr lang="ru-RU" dirty="0"/>
          </a:p>
        </p:txBody>
      </p:sp>
      <p:pic>
        <p:nvPicPr>
          <p:cNvPr id="2052" name="Picture 4" descr="ÐÐ°ÑÑÐ¸Ð½ÐºÐ¸ Ð¿Ð¾ Ð·Ð°Ð¿ÑÐ¾ÑÑ Ð´Ð²Ð¸Ð¶ÐµÐ½Ð¸Ðµ Ð²Ð²ÐµÑÑ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16832"/>
            <a:ext cx="7091772" cy="472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41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573016"/>
            <a:ext cx="8064896" cy="548640"/>
          </a:xfrm>
        </p:spPr>
        <p:txBody>
          <a:bodyPr/>
          <a:lstStyle/>
          <a:p>
            <a:r>
              <a:rPr lang="ru-RU" sz="4400" smtClean="0"/>
              <a:t>Спасибо за внимание</a:t>
            </a:r>
            <a:r>
              <a:rPr lang="ru-RU" sz="4400" dirty="0" smtClean="0"/>
              <a:t>!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100629"/>
            <a:ext cx="6845384" cy="96022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52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</TotalTime>
  <Words>58</Words>
  <Application>Microsoft Office PowerPoint</Application>
  <PresentationFormat>Экран (4:3)</PresentationFormat>
  <Paragraphs>13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Углы</vt:lpstr>
      <vt:lpstr>Мои увлечения</vt:lpstr>
      <vt:lpstr>Баскетбол</vt:lpstr>
      <vt:lpstr>Лучшая игра для нас</vt:lpstr>
      <vt:lpstr>Движение вверх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Мои увлечения</dc:title>
  <dc:creator>Станция 7/2</dc:creator>
  <cp:lastModifiedBy>Зам. УВР</cp:lastModifiedBy>
  <cp:revision>3</cp:revision>
  <dcterms:created xsi:type="dcterms:W3CDTF">2018-04-16T09:00:50Z</dcterms:created>
  <dcterms:modified xsi:type="dcterms:W3CDTF">2018-04-18T05:41:38Z</dcterms:modified>
</cp:coreProperties>
</file>