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gbpoudmk.ru/wp-content/uploads/2023/04/%D0%93%D0%9F%D0%B8%D0%9D_%D0%B1%D0%B0%D0%BD%D0%BD%D0%B5%D1%80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9308"/>
            <a:ext cx="9144000" cy="6464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714356"/>
            <a:ext cx="6400800" cy="928694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Прокшина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Мария Григорьевна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5" y="214291"/>
            <a:ext cx="7772400" cy="500066"/>
          </a:xfrm>
        </p:spPr>
        <p:txBody>
          <a:bodyPr>
            <a:noAutofit/>
          </a:bodyPr>
          <a:lstStyle/>
          <a:p>
            <a:r>
              <a:rPr lang="ru-RU" sz="2000" i="1" dirty="0" smtClean="0"/>
              <a:t>Конференция </a:t>
            </a:r>
            <a:r>
              <a:rPr lang="ru-RU" sz="2000" i="1" dirty="0" smtClean="0"/>
              <a:t>«Год педагога и наставника»</a:t>
            </a:r>
            <a:endParaRPr lang="ru-RU" sz="20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7242" r="16442"/>
          <a:stretch>
            <a:fillRect/>
          </a:stretch>
        </p:blipFill>
        <p:spPr bwMode="auto">
          <a:xfrm>
            <a:off x="2214546" y="1571612"/>
            <a:ext cx="4714908" cy="4739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500298" y="6286520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Осипов Сергей 3 «А» класс, </a:t>
            </a:r>
            <a:r>
              <a:rPr lang="ru-RU" b="1" dirty="0" err="1" smtClean="0"/>
              <a:t>кл.рук</a:t>
            </a:r>
            <a:r>
              <a:rPr lang="ru-RU" b="1" dirty="0" smtClean="0"/>
              <a:t>.- Алимова М.И.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198810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1941г.р., с. Лешуконское. </a:t>
            </a:r>
            <a:r>
              <a:rPr lang="ru-RU" dirty="0" err="1" smtClean="0"/>
              <a:t>Вып</a:t>
            </a:r>
            <a:r>
              <a:rPr lang="ru-RU" dirty="0" smtClean="0"/>
              <a:t>. ЛСШ 1959г. В 1963г. </a:t>
            </a:r>
            <a:r>
              <a:rPr lang="ru-RU" dirty="0" err="1" smtClean="0"/>
              <a:t>ок</a:t>
            </a:r>
            <a:r>
              <a:rPr lang="ru-RU" dirty="0" smtClean="0"/>
              <a:t>. АГПИ ист. </a:t>
            </a:r>
            <a:r>
              <a:rPr lang="ru-RU" dirty="0" err="1" smtClean="0"/>
              <a:t>фил.фак-т</a:t>
            </a:r>
            <a:r>
              <a:rPr lang="ru-RU" dirty="0" smtClean="0"/>
              <a:t>. 1963-1968г.г.- </a:t>
            </a:r>
            <a:r>
              <a:rPr lang="ru-RU" dirty="0" err="1" smtClean="0"/>
              <a:t>уч</a:t>
            </a:r>
            <a:r>
              <a:rPr lang="ru-RU" dirty="0" smtClean="0"/>
              <a:t>. рус. яз. и лит. </a:t>
            </a:r>
            <a:r>
              <a:rPr lang="ru-RU" dirty="0" err="1" smtClean="0"/>
              <a:t>Ценогорской</a:t>
            </a:r>
            <a:r>
              <a:rPr lang="ru-RU" dirty="0" smtClean="0"/>
              <a:t> </a:t>
            </a:r>
            <a:r>
              <a:rPr lang="ru-RU" dirty="0" err="1" smtClean="0"/>
              <a:t>вос</a:t>
            </a:r>
            <a:r>
              <a:rPr lang="ru-RU" dirty="0" smtClean="0"/>
              <a:t>. </a:t>
            </a:r>
            <a:r>
              <a:rPr lang="ru-RU" dirty="0" err="1" smtClean="0"/>
              <a:t>шк</a:t>
            </a:r>
            <a:r>
              <a:rPr lang="ru-RU" dirty="0" smtClean="0"/>
              <a:t>. 1968-1976г.г.- </a:t>
            </a:r>
            <a:r>
              <a:rPr lang="ru-RU" dirty="0" err="1" smtClean="0"/>
              <a:t>уч</a:t>
            </a:r>
            <a:r>
              <a:rPr lang="ru-RU" dirty="0" smtClean="0"/>
              <a:t>. </a:t>
            </a:r>
            <a:r>
              <a:rPr lang="ru-RU" dirty="0" err="1" smtClean="0"/>
              <a:t>Смоленецкойвос</a:t>
            </a:r>
            <a:r>
              <a:rPr lang="ru-RU" dirty="0" smtClean="0"/>
              <a:t>. </a:t>
            </a:r>
            <a:r>
              <a:rPr lang="ru-RU" dirty="0" err="1" smtClean="0"/>
              <a:t>шк</a:t>
            </a:r>
            <a:r>
              <a:rPr lang="ru-RU" dirty="0" smtClean="0"/>
              <a:t>. 1976-1997г.г.- инспектор школ </a:t>
            </a:r>
            <a:r>
              <a:rPr lang="ru-RU" dirty="0" err="1" smtClean="0"/>
              <a:t>Лешук</a:t>
            </a:r>
            <a:r>
              <a:rPr lang="ru-RU" dirty="0" smtClean="0"/>
              <a:t>. РОНО.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7242" r="16442"/>
          <a:stretch>
            <a:fillRect/>
          </a:stretch>
        </p:blipFill>
        <p:spPr bwMode="auto">
          <a:xfrm>
            <a:off x="4429092" y="1643050"/>
            <a:ext cx="4714908" cy="4739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643042" y="142852"/>
            <a:ext cx="64928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b="1" dirty="0" smtClean="0">
                <a:solidFill>
                  <a:prstClr val="black"/>
                </a:solidFill>
              </a:rPr>
              <a:t>ПРОКШИНА МАРИЯ ГРИГОРЬЕВНА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sun9-18.userapi.com/impg/jDL2n2zjP5ru_CMAG6PgLdxcZpIGhefeNFidMw/GGTW8WTM9-E.jpg?size=810x1080&amp;quality=95&amp;sign=a3ae72a42964de43bdcc661f967ce819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3314673" cy="4419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https://sun9-67.userapi.com/impg/y2IwkFBufivmvQNmZyhDpFp2U1MFwYnsgBejMg/HX2jqe81St0.jpg?size=810x1080&amp;quality=95&amp;sign=b3941c9aaf50bc0209b402670677b342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14290"/>
            <a:ext cx="2957484" cy="3943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https://sun9-65.userapi.com/impg/kFzVZsKWtrPk3Pv3X6L7Zj39pOMBCq1BGRTtlQ/U26uTgT5_pc.jpg?size=810x1080&amp;quality=95&amp;sign=860abbdb9eb377605ce0b14f5a6fa429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190872"/>
            <a:ext cx="2528857" cy="3371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8" name="Picture 10" descr="https://sun9-25.userapi.com/impg/r4ZK4hr4SWkBbG4H_WzWFGToSkJ3gH8DeGr0lQ/1PTRO0rqejY.jpg?size=1280x960&amp;quality=95&amp;sign=c3b2af0f720319543df702337ede6212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4021178"/>
            <a:ext cx="3782429" cy="2836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0" name="Picture 12" descr="https://sun9-59.userapi.com/impg/e7ohXudavfzITSBGNA4AEsq62l-aceSskIPiqw/TqanFzm7rNY.jpg?size=810x1080&amp;quality=95&amp;sign=93b4b378077a583a16aefe6723f1bd72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0"/>
            <a:ext cx="2332402" cy="3109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428868"/>
            <a:ext cx="8534400" cy="758952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</TotalTime>
  <Words>83</Words>
  <PresentationFormat>Экран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Официальная</vt:lpstr>
      <vt:lpstr>Слайд 1</vt:lpstr>
      <vt:lpstr>Конференция «Год педагога и наставника»</vt:lpstr>
      <vt:lpstr>Слайд 3</vt:lpstr>
      <vt:lpstr>Слайд 4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Конференция «….»</dc:title>
  <dc:creator>Марина Алимова</dc:creator>
  <cp:lastModifiedBy>Марина Алимова</cp:lastModifiedBy>
  <cp:revision>3</cp:revision>
  <dcterms:created xsi:type="dcterms:W3CDTF">2023-12-10T11:15:43Z</dcterms:created>
  <dcterms:modified xsi:type="dcterms:W3CDTF">2023-12-18T20:01:11Z</dcterms:modified>
</cp:coreProperties>
</file>