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05.06.2024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1988840"/>
            <a:ext cx="8458200" cy="14700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Сороковая Елена Андреевна – учитель, наставник, особый человек.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43200" y="4869160"/>
            <a:ext cx="6400800" cy="1752600"/>
          </a:xfrm>
        </p:spPr>
        <p:txBody>
          <a:bodyPr>
            <a:normAutofit/>
          </a:bodyPr>
          <a:lstStyle/>
          <a:p>
            <a:r>
              <a:rPr lang="ru-RU" b="1" dirty="0" smtClean="0"/>
              <a:t>Автор</a:t>
            </a:r>
            <a:r>
              <a:rPr lang="ru-RU" dirty="0" smtClean="0"/>
              <a:t>: ученик 5 «б» класса Ерёмин Андрей</a:t>
            </a:r>
          </a:p>
          <a:p>
            <a:r>
              <a:rPr lang="ru-RU" b="1" dirty="0" smtClean="0"/>
              <a:t>Руководитель</a:t>
            </a:r>
            <a:r>
              <a:rPr lang="ru-RU" dirty="0" smtClean="0"/>
              <a:t>: учитель русского языка и литературы </a:t>
            </a:r>
            <a:r>
              <a:rPr lang="ru-RU" dirty="0" err="1" smtClean="0"/>
              <a:t>Багрецова</a:t>
            </a:r>
            <a:r>
              <a:rPr lang="ru-RU" dirty="0" smtClean="0"/>
              <a:t> Мария Антоновна.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46662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7240" y="908720"/>
            <a:ext cx="8229600" cy="1066800"/>
          </a:xfrm>
        </p:spPr>
        <p:txBody>
          <a:bodyPr/>
          <a:lstStyle/>
          <a:p>
            <a:r>
              <a:rPr lang="ru-RU" dirty="0" smtClean="0"/>
              <a:t>Биография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249424"/>
            <a:ext cx="3682752" cy="4203912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Р</a:t>
            </a:r>
            <a:r>
              <a:rPr lang="ru-RU" dirty="0" smtClean="0"/>
              <a:t>одилась </a:t>
            </a:r>
            <a:r>
              <a:rPr lang="ru-RU" dirty="0"/>
              <a:t>13 января в 1954 году, в селе </a:t>
            </a:r>
            <a:r>
              <a:rPr lang="ru-RU" dirty="0" smtClean="0"/>
              <a:t>Лешуконское</a:t>
            </a:r>
            <a:r>
              <a:rPr lang="en-US" dirty="0" smtClean="0"/>
              <a:t>;</a:t>
            </a:r>
            <a:endParaRPr lang="ru-RU" dirty="0" smtClean="0"/>
          </a:p>
          <a:p>
            <a:r>
              <a:rPr lang="ru-RU" dirty="0" smtClean="0"/>
              <a:t>Одна из лучших выпускниц ЛСШ</a:t>
            </a:r>
            <a:r>
              <a:rPr lang="en-US" dirty="0" smtClean="0"/>
              <a:t>;</a:t>
            </a:r>
            <a:endParaRPr lang="ru-RU" dirty="0" smtClean="0"/>
          </a:p>
          <a:p>
            <a:r>
              <a:rPr lang="ru-RU" dirty="0" smtClean="0"/>
              <a:t>Окончила </a:t>
            </a:r>
            <a:r>
              <a:rPr lang="ru-RU" dirty="0" err="1"/>
              <a:t>Каргопольское</a:t>
            </a:r>
            <a:r>
              <a:rPr lang="ru-RU" dirty="0"/>
              <a:t> педагогическое </a:t>
            </a:r>
            <a:r>
              <a:rPr lang="ru-RU" dirty="0" smtClean="0"/>
              <a:t>училище и </a:t>
            </a:r>
            <a:r>
              <a:rPr lang="ru-RU" dirty="0"/>
              <a:t>Ленинградский педагогический институт им. А.И. </a:t>
            </a:r>
            <a:r>
              <a:rPr lang="ru-RU" dirty="0" smtClean="0"/>
              <a:t>Герцена.</a:t>
            </a:r>
          </a:p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764704"/>
            <a:ext cx="4138662" cy="568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21267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476673"/>
            <a:ext cx="8712968" cy="2304256"/>
          </a:xfrm>
        </p:spPr>
        <p:txBody>
          <a:bodyPr/>
          <a:lstStyle/>
          <a:p>
            <a:r>
              <a:rPr lang="ru-RU" sz="2400" dirty="0"/>
              <a:t>В нашей школе </a:t>
            </a:r>
            <a:r>
              <a:rPr lang="ru-RU" sz="2400" dirty="0" smtClean="0"/>
              <a:t>Елена Андреевна работала </a:t>
            </a:r>
            <a:r>
              <a:rPr lang="ru-RU" sz="2400" dirty="0"/>
              <a:t>учителем начальной школы, завучем</a:t>
            </a:r>
            <a:r>
              <a:rPr lang="ru-RU" sz="2400" dirty="0" smtClean="0"/>
              <a:t>, заместителем директора по учебно-воспитательной работе,  </a:t>
            </a:r>
            <a:r>
              <a:rPr lang="ru-RU" sz="2400" dirty="0"/>
              <a:t>учителем русского языка и </a:t>
            </a:r>
            <a:r>
              <a:rPr lang="ru-RU" sz="2400" dirty="0" smtClean="0"/>
              <a:t>литературы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2050" name="Picture 2" descr="F:\Сороковая Е.А\0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132856"/>
            <a:ext cx="6264696" cy="4589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1275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08720"/>
            <a:ext cx="8229600" cy="1066800"/>
          </a:xfrm>
        </p:spPr>
        <p:txBody>
          <a:bodyPr/>
          <a:lstStyle/>
          <a:p>
            <a:r>
              <a:rPr lang="ru-RU" dirty="0" smtClean="0"/>
              <a:t>Внеурочная деятельность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2060848"/>
            <a:ext cx="3744416" cy="3888432"/>
          </a:xfrm>
        </p:spPr>
        <p:txBody>
          <a:bodyPr>
            <a:normAutofit fontScale="62500" lnSpcReduction="20000"/>
          </a:bodyPr>
          <a:lstStyle/>
          <a:p>
            <a:pPr marL="109728" indent="0">
              <a:buNone/>
            </a:pPr>
            <a:r>
              <a:rPr lang="ru-RU" dirty="0"/>
              <a:t>Ежегодно  </a:t>
            </a:r>
            <a:r>
              <a:rPr lang="ru-RU" dirty="0" smtClean="0"/>
              <a:t>являлась:</a:t>
            </a:r>
          </a:p>
          <a:p>
            <a:r>
              <a:rPr lang="ru-RU" dirty="0" smtClean="0"/>
              <a:t>членом </a:t>
            </a:r>
            <a:r>
              <a:rPr lang="ru-RU" dirty="0"/>
              <a:t>жюри  школьного и муниципального этапов Всероссийской олимпиады школьников  по русскому языку и </a:t>
            </a:r>
            <a:r>
              <a:rPr lang="ru-RU" dirty="0" smtClean="0"/>
              <a:t>литературе</a:t>
            </a:r>
            <a:r>
              <a:rPr lang="en-US" dirty="0" smtClean="0"/>
              <a:t>;</a:t>
            </a:r>
            <a:endParaRPr lang="ru-RU" dirty="0" smtClean="0"/>
          </a:p>
          <a:p>
            <a:r>
              <a:rPr lang="ru-RU" dirty="0"/>
              <a:t>экспертом по проверке </a:t>
            </a:r>
            <a:r>
              <a:rPr lang="ru-RU" dirty="0" smtClean="0"/>
              <a:t>ВПР</a:t>
            </a:r>
            <a:r>
              <a:rPr lang="en-US" dirty="0" smtClean="0"/>
              <a:t>;</a:t>
            </a:r>
          </a:p>
          <a:p>
            <a:r>
              <a:rPr lang="ru-RU" dirty="0" smtClean="0"/>
              <a:t>экспертом </a:t>
            </a:r>
            <a:r>
              <a:rPr lang="ru-RU" dirty="0"/>
              <a:t>предметной комиссии в устном собеседовании по русскому </a:t>
            </a:r>
            <a:r>
              <a:rPr lang="ru-RU" dirty="0" smtClean="0"/>
              <a:t>языку</a:t>
            </a:r>
            <a:r>
              <a:rPr lang="en-US" dirty="0" smtClean="0"/>
              <a:t>;</a:t>
            </a:r>
          </a:p>
          <a:p>
            <a:r>
              <a:rPr lang="ru-RU" dirty="0"/>
              <a:t>экспертом по проверке итогового </a:t>
            </a:r>
            <a:r>
              <a:rPr lang="ru-RU" dirty="0" smtClean="0"/>
              <a:t>сочинения</a:t>
            </a:r>
            <a:r>
              <a:rPr lang="ru-RU" dirty="0"/>
              <a:t>.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923928" y="2081892"/>
            <a:ext cx="496855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dirty="0" smtClean="0"/>
              <a:t>Участвовала в </a:t>
            </a:r>
            <a:r>
              <a:rPr lang="ru-RU" dirty="0"/>
              <a:t>организации и </a:t>
            </a:r>
            <a:r>
              <a:rPr lang="ru-RU" dirty="0" smtClean="0"/>
              <a:t>проведении </a:t>
            </a:r>
            <a:r>
              <a:rPr lang="ru-RU" dirty="0"/>
              <a:t>районного конкурса «Учитель года», неоднократно была членом жюри этого </a:t>
            </a:r>
            <a:r>
              <a:rPr lang="ru-RU" dirty="0" smtClean="0"/>
              <a:t>конкурса</a:t>
            </a:r>
            <a:r>
              <a:rPr lang="en-US" dirty="0" smtClean="0"/>
              <a:t>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/>
              <a:t>много лет была членом  методического совета районного информационно - методического центра, членом методического совета при Управлении образования Лешуконского района.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861048"/>
            <a:ext cx="2376264" cy="2580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08719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3140" y="766695"/>
            <a:ext cx="8229600" cy="1066800"/>
          </a:xfrm>
        </p:spPr>
        <p:txBody>
          <a:bodyPr/>
          <a:lstStyle/>
          <a:p>
            <a:r>
              <a:rPr lang="ru-RU" dirty="0" smtClean="0"/>
              <a:t>Награды</a:t>
            </a:r>
            <a:endParaRPr lang="ru-RU" dirty="0"/>
          </a:p>
        </p:txBody>
      </p:sp>
      <p:pic>
        <p:nvPicPr>
          <p:cNvPr id="4" name="Рисунок 3" descr="D:\Users\laborant\Desktop\сканы\Новая папка\2021-06-02\006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6777" y="1124744"/>
            <a:ext cx="4032448" cy="268618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D:\Users\Laborant\Desktop\сканы\Новая папка\2021-06-02\007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82" t="77739" r="44374"/>
          <a:stretch/>
        </p:blipFill>
        <p:spPr bwMode="auto">
          <a:xfrm>
            <a:off x="5436096" y="4293096"/>
            <a:ext cx="3534447" cy="2321697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43" y="1772816"/>
            <a:ext cx="4532705" cy="3206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162" y="3971324"/>
            <a:ext cx="3983360" cy="28302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03670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F:\Сороковая Е.А\00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615387" y="-534070"/>
            <a:ext cx="5769210" cy="7920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2075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25</TotalTime>
  <Words>169</Words>
  <Application>Microsoft Office PowerPoint</Application>
  <PresentationFormat>Экран (4:3)</PresentationFormat>
  <Paragraphs>17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Городская</vt:lpstr>
      <vt:lpstr>Сороковая Елена Андреевна – учитель, наставник, особый человек.</vt:lpstr>
      <vt:lpstr>Биография</vt:lpstr>
      <vt:lpstr>Презентация PowerPoint</vt:lpstr>
      <vt:lpstr>Внеурочная деятельность</vt:lpstr>
      <vt:lpstr>Награды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Сороковая Елена Андреевна – учитель, наставник, особый человек.</dc:title>
  <dc:creator>Учительская 3</dc:creator>
  <cp:lastModifiedBy>Демушкина Наталья</cp:lastModifiedBy>
  <cp:revision>5</cp:revision>
  <dcterms:created xsi:type="dcterms:W3CDTF">2023-12-21T08:14:41Z</dcterms:created>
  <dcterms:modified xsi:type="dcterms:W3CDTF">2024-06-05T10:53:47Z</dcterms:modified>
</cp:coreProperties>
</file>