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5" r:id="rId9"/>
    <p:sldId id="266" r:id="rId10"/>
    <p:sldId id="271" r:id="rId11"/>
    <p:sldId id="272" r:id="rId12"/>
    <p:sldId id="267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3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E4406-7DF7-4E64-B8B1-69F0593C5656}" type="datetimeFigureOut">
              <a:rPr lang="ru-RU" smtClean="0"/>
              <a:t>20.04.2018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160DB-390C-4919-B444-4B6FE8C5A8D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E4406-7DF7-4E64-B8B1-69F0593C5656}" type="datetimeFigureOut">
              <a:rPr lang="ru-RU" smtClean="0"/>
              <a:t>20.04.2018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160DB-390C-4919-B444-4B6FE8C5A8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E4406-7DF7-4E64-B8B1-69F0593C5656}" type="datetimeFigureOut">
              <a:rPr lang="ru-RU" smtClean="0"/>
              <a:t>20.04.2018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160DB-390C-4919-B444-4B6FE8C5A8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E4406-7DF7-4E64-B8B1-69F0593C5656}" type="datetimeFigureOut">
              <a:rPr lang="ru-RU" smtClean="0"/>
              <a:t>20.04.2018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160DB-390C-4919-B444-4B6FE8C5A8D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E4406-7DF7-4E64-B8B1-69F0593C5656}" type="datetimeFigureOut">
              <a:rPr lang="ru-RU" smtClean="0"/>
              <a:t>20.04.2018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160DB-390C-4919-B444-4B6FE8C5A8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E4406-7DF7-4E64-B8B1-69F0593C5656}" type="datetimeFigureOut">
              <a:rPr lang="ru-RU" smtClean="0"/>
              <a:t>20.04.2018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160DB-390C-4919-B444-4B6FE8C5A8D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E4406-7DF7-4E64-B8B1-69F0593C5656}" type="datetimeFigureOut">
              <a:rPr lang="ru-RU" smtClean="0"/>
              <a:t>20.04.2018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160DB-390C-4919-B444-4B6FE8C5A8D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E4406-7DF7-4E64-B8B1-69F0593C5656}" type="datetimeFigureOut">
              <a:rPr lang="ru-RU" smtClean="0"/>
              <a:t>20.04.2018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160DB-390C-4919-B444-4B6FE8C5A8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E4406-7DF7-4E64-B8B1-69F0593C5656}" type="datetimeFigureOut">
              <a:rPr lang="ru-RU" smtClean="0"/>
              <a:t>20.04.2018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160DB-390C-4919-B444-4B6FE8C5A8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E4406-7DF7-4E64-B8B1-69F0593C5656}" type="datetimeFigureOut">
              <a:rPr lang="ru-RU" smtClean="0"/>
              <a:t>20.04.2018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160DB-390C-4919-B444-4B6FE8C5A8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E4406-7DF7-4E64-B8B1-69F0593C5656}" type="datetimeFigureOut">
              <a:rPr lang="ru-RU" smtClean="0"/>
              <a:t>20.04.2018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160DB-390C-4919-B444-4B6FE8C5A8D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EAE4406-7DF7-4E64-B8B1-69F0593C5656}" type="datetimeFigureOut">
              <a:rPr lang="ru-RU" smtClean="0"/>
              <a:t>20.04.2018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C2160DB-390C-4919-B444-4B6FE8C5A8D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772816"/>
            <a:ext cx="7175351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ru-RU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Влияние цвета на настроение учащихся</a:t>
            </a:r>
            <a:endParaRPr lang="ru-RU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164776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6512511" cy="648072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Какое у тебя сейчас настроение</a:t>
            </a:r>
            <a:r>
              <a:rPr lang="ru-RU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?</a:t>
            </a:r>
            <a:br>
              <a:rPr lang="ru-RU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endParaRPr lang="ru-RU" sz="28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8194" name="Диаграмма 4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249" t="-7536" r="-11096" b="-5522"/>
          <a:stretch>
            <a:fillRect/>
          </a:stretch>
        </p:blipFill>
        <p:spPr bwMode="auto">
          <a:xfrm>
            <a:off x="611560" y="1124744"/>
            <a:ext cx="7920880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10030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16632"/>
            <a:ext cx="7884368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 каким цветом ты ассоциируешь свое настроение</a:t>
            </a:r>
            <a:r>
              <a:rPr lang="ru-RU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?</a:t>
            </a:r>
            <a:endParaRPr lang="ru-RU" sz="28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7170" name="Диаграмма 3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088" t="-6677" r="-19002" b="-4692"/>
          <a:stretch>
            <a:fillRect/>
          </a:stretch>
        </p:blipFill>
        <p:spPr bwMode="auto">
          <a:xfrm>
            <a:off x="899592" y="1268760"/>
            <a:ext cx="7776864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07471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064896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Как </a:t>
            </a:r>
            <a:r>
              <a:rPr lang="ru-RU" sz="28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ты думаешь, влияет ли цвет на настроение</a:t>
            </a:r>
            <a:r>
              <a:rPr lang="ru-RU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? </a:t>
            </a:r>
            <a:endParaRPr lang="ru-RU" sz="28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6146" name="Диаграмма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527" t="-6477" r="-14877" b="-5469"/>
          <a:stretch>
            <a:fillRect/>
          </a:stretch>
        </p:blipFill>
        <p:spPr bwMode="auto">
          <a:xfrm>
            <a:off x="509782" y="1340768"/>
            <a:ext cx="8136904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7185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898" y="2967335"/>
            <a:ext cx="76322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Спасибо за внимание!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971662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44824"/>
            <a:ext cx="8424936" cy="3744416"/>
          </a:xfrm>
        </p:spPr>
        <p:txBody>
          <a:bodyPr/>
          <a:lstStyle/>
          <a:p>
            <a:pPr marL="0" indent="0">
              <a:buNone/>
            </a:pPr>
            <a:r>
              <a:rPr lang="ru-RU" sz="32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«</a:t>
            </a:r>
            <a:r>
              <a:rPr lang="ru-RU" sz="32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Только тому, кто любит цвет, открывается </a:t>
            </a:r>
            <a:br>
              <a:rPr lang="ru-RU" sz="32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32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его красота и внутренняя сущность. </a:t>
            </a:r>
            <a:br>
              <a:rPr lang="ru-RU" sz="32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32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Цветом может пользоваться каждый, </a:t>
            </a:r>
            <a:br>
              <a:rPr lang="ru-RU" sz="32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32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но только беззаветно преданным ему</a:t>
            </a:r>
            <a:br>
              <a:rPr lang="ru-RU" sz="32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32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он позволяет постичь свои тайны.»</a:t>
            </a:r>
            <a:br>
              <a:rPr lang="ru-RU" sz="32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32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И. </a:t>
            </a:r>
            <a:r>
              <a:rPr lang="ru-RU" sz="3200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Иттен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7114584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60648"/>
            <a:ext cx="8784976" cy="5976664"/>
          </a:xfrm>
        </p:spPr>
        <p:txBody>
          <a:bodyPr/>
          <a:lstStyle/>
          <a:p>
            <a:pPr marL="0" indent="0" algn="l">
              <a:buNone/>
            </a:pP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	</a:t>
            </a:r>
            <a:r>
              <a:rPr lang="ru-RU" sz="27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Цель </a:t>
            </a:r>
            <a:r>
              <a:rPr lang="ru-RU" sz="27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работы: Исследование влияния цвета на настроение человека</a:t>
            </a:r>
            <a:r>
              <a:rPr lang="ru-RU" sz="27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.</a:t>
            </a:r>
            <a:br>
              <a:rPr lang="ru-RU" sz="27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27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/>
            </a:r>
            <a:br>
              <a:rPr lang="ru-RU" sz="27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27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	Задачи:</a:t>
            </a:r>
            <a:br>
              <a:rPr lang="ru-RU" sz="27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27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	1. Познакомиться с теоретическим материалом, связанным с влиянием цвета на поведение и организм человека.</a:t>
            </a:r>
            <a:br>
              <a:rPr lang="ru-RU" sz="27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27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	2.  Выявить цветовые предпочтения учащихся класса с помощью опроса.</a:t>
            </a:r>
            <a:br>
              <a:rPr lang="ru-RU" sz="27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27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	3. Проанализировать результаты опроса, сделать выводы.</a:t>
            </a:r>
            <a:br>
              <a:rPr lang="ru-RU" sz="27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27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	4. Составить характеристику учащихся класса по их любимым цветам.</a:t>
            </a:r>
            <a:br>
              <a:rPr lang="ru-RU" sz="27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27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	5. Разработать буклет «Влияние цвета на настроение человека».</a:t>
            </a:r>
            <a:br>
              <a:rPr lang="ru-RU" sz="27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endParaRPr lang="ru-RU" sz="27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7864062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496943" cy="6120680"/>
          </a:xfrm>
        </p:spPr>
        <p:txBody>
          <a:bodyPr/>
          <a:lstStyle/>
          <a:p>
            <a:pPr marL="0" indent="0" algn="l">
              <a:buNone/>
            </a:pPr>
            <a:r>
              <a:rPr lang="ru-RU" sz="2400" dirty="0" smtClean="0">
                <a:effectLst/>
              </a:rPr>
              <a:t>	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Объект </a:t>
            </a:r>
            <a:r>
              <a:rPr lang="ru-RU" sz="24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исследования: учащиеся 8 «А» класса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.</a:t>
            </a:r>
            <a:b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24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/>
            </a:r>
            <a:br>
              <a:rPr lang="ru-RU" sz="24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24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	Предмет исследования: цветовая гамма и ее влияние на настроение человека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.</a:t>
            </a:r>
            <a:b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24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/>
            </a:r>
            <a:br>
              <a:rPr lang="ru-RU" sz="24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24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	Метод исследования:</a:t>
            </a:r>
            <a:br>
              <a:rPr lang="ru-RU" sz="24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- теоретические</a:t>
            </a:r>
            <a:r>
              <a:rPr lang="ru-RU" sz="24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: поиск информации в сети </a:t>
            </a:r>
            <a:r>
              <a:rPr lang="ru-RU" sz="2400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Internet</a:t>
            </a:r>
            <a:r>
              <a:rPr lang="ru-RU" sz="24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и других источниках;</a:t>
            </a:r>
            <a:br>
              <a:rPr lang="ru-RU" sz="24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- практические</a:t>
            </a:r>
            <a:r>
              <a:rPr lang="ru-RU" sz="24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: социологическое исследование (опрос, анкетирование);</a:t>
            </a:r>
            <a:br>
              <a:rPr lang="ru-RU" sz="24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- математические</a:t>
            </a:r>
            <a:r>
              <a:rPr lang="ru-RU" sz="24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: обработка полученных результатов</a:t>
            </a:r>
            <a: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.</a:t>
            </a:r>
            <a:br>
              <a:rPr lang="ru-RU" sz="2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24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/>
            </a:r>
            <a:br>
              <a:rPr lang="ru-RU" sz="24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24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	Гипотеза исследования: цвета, окружающие человека в повседневной жизни, оказывают влияние на его настроение.</a:t>
            </a:r>
            <a:br>
              <a:rPr lang="ru-RU" sz="24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1643796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268760"/>
            <a:ext cx="8568952" cy="4248472"/>
          </a:xfrm>
        </p:spPr>
        <p:txBody>
          <a:bodyPr/>
          <a:lstStyle/>
          <a:p>
            <a:pPr marL="0" indent="0" algn="l">
              <a:buNone/>
            </a:pPr>
            <a:r>
              <a:rPr lang="ru-RU" sz="28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Цвет – </a:t>
            </a:r>
            <a:r>
              <a:rPr lang="ru-RU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это физическое явление, это </a:t>
            </a:r>
            <a:r>
              <a:rPr lang="ru-RU" sz="28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характеристика электромагнитного излучения особенного оптического диапазона - спектра. </a:t>
            </a:r>
            <a:r>
              <a:rPr lang="ru-RU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/>
            </a:r>
            <a:br>
              <a:rPr lang="ru-RU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/>
            </a:r>
            <a:br>
              <a:rPr lang="ru-RU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Цвет  </a:t>
            </a:r>
            <a:r>
              <a:rPr lang="ru-RU" sz="28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– это зрительное ощущение, которое человек получает, когда в глаз попадают световые лучи разной длины волны. </a:t>
            </a:r>
          </a:p>
        </p:txBody>
      </p:sp>
    </p:spTree>
    <p:extLst>
      <p:ext uri="{BB962C8B-B14F-4D97-AF65-F5344CB8AC3E}">
        <p14:creationId xmlns:p14="http://schemas.microsoft.com/office/powerpoint/2010/main" val="35559432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9992" y="1580882"/>
            <a:ext cx="3949825" cy="3744416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Леонардо да Винчи создал стройную </a:t>
            </a:r>
            <a:r>
              <a:rPr lang="ru-RU" sz="28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систему цветов.</a:t>
            </a:r>
            <a:br>
              <a:rPr lang="ru-RU" sz="28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28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Он написал: «Простых цветов - 6: белый, желтый, зеленый, синий, красный и черный»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9694"/>
            <a:ext cx="4173843" cy="5366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49125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6056" y="1340768"/>
            <a:ext cx="3600400" cy="3384376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Исаак Ньютон </a:t>
            </a:r>
            <a:r>
              <a:rPr lang="ru-RU" sz="28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при </a:t>
            </a:r>
            <a:r>
              <a:rPr lang="ru-RU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помощи солнечной </a:t>
            </a:r>
            <a:r>
              <a:rPr lang="ru-RU" sz="28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призмы и стекла преломил солнечный цвет и получил радугу (спектр). 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68" y="404664"/>
            <a:ext cx="4307679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95225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9952" y="1844824"/>
            <a:ext cx="4392488" cy="3312368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Макс </a:t>
            </a:r>
            <a:r>
              <a:rPr lang="ru-RU" sz="36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Люшер</a:t>
            </a:r>
            <a:r>
              <a:rPr lang="ru-RU" sz="36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- создатель </a:t>
            </a:r>
            <a:r>
              <a:rPr lang="ru-RU" sz="3600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цветодиагностики</a:t>
            </a:r>
            <a:r>
              <a:rPr lang="ru-RU" sz="36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51520" y="404664"/>
            <a:ext cx="3698203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77254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332656"/>
            <a:ext cx="6512511" cy="821820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Цветовые предпочтения учащихся</a:t>
            </a:r>
            <a:endParaRPr lang="ru-RU" sz="28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5122" name="Диаграмма 1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793" t="-6430" r="-19820" b="-4681"/>
          <a:stretch>
            <a:fillRect/>
          </a:stretch>
        </p:blipFill>
        <p:spPr bwMode="auto">
          <a:xfrm>
            <a:off x="251520" y="1052736"/>
            <a:ext cx="8568952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4966059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52</TotalTime>
  <Words>91</Words>
  <Application>Microsoft Office PowerPoint</Application>
  <PresentationFormat>Экран (4:3)</PresentationFormat>
  <Paragraphs>13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Воздушный поток</vt:lpstr>
      <vt:lpstr>Влияние цвета на настроение учащихся</vt:lpstr>
      <vt:lpstr>«Только тому, кто любит цвет, открывается  его красота и внутренняя сущность.  Цветом может пользоваться каждый,  но только беззаветно преданным ему  он позволяет постичь свои тайны.» И. Иттен </vt:lpstr>
      <vt:lpstr> Цель работы: Исследование влияния цвета на настроение человека.   Задачи:  1. Познакомиться с теоретическим материалом, связанным с влиянием цвета на поведение и организм человека.  2.  Выявить цветовые предпочтения учащихся класса с помощью опроса.  3. Проанализировать результаты опроса, сделать выводы.  4. Составить характеристику учащихся класса по их любимым цветам.  5. Разработать буклет «Влияние цвета на настроение человека». </vt:lpstr>
      <vt:lpstr> Объект исследования: учащиеся 8 «А» класса.   Предмет исследования: цветовая гамма и ее влияние на настроение человека.   Метод исследования:  - теоретические: поиск информации в сети Internet и других источниках;  - практические: социологическое исследование (опрос, анкетирование);  - математические: обработка полученных результатов.   Гипотеза исследования: цвета, окружающие человека в повседневной жизни, оказывают влияние на его настроение. </vt:lpstr>
      <vt:lpstr>Цвет – это физическое явление, это характеристика электромагнитного излучения особенного оптического диапазона - спектра.   Цвет  – это зрительное ощущение, которое человек получает, когда в глаз попадают световые лучи разной длины волны. </vt:lpstr>
      <vt:lpstr>Леонардо да Винчи создал стройную систему цветов. Он написал: «Простых цветов - 6: белый, желтый, зеленый, синий, красный и черный»</vt:lpstr>
      <vt:lpstr>Исаак Ньютон при помощи солнечной призмы и стекла преломил солнечный цвет и получил радугу (спектр). </vt:lpstr>
      <vt:lpstr>Макс Люшер - создатель цветодиагностики </vt:lpstr>
      <vt:lpstr>Цветовые предпочтения учащихся</vt:lpstr>
      <vt:lpstr>Какое у тебя сейчас настроение?  </vt:lpstr>
      <vt:lpstr>С каким цветом ты ассоциируешь свое настроение?</vt:lpstr>
      <vt:lpstr>Как ты думаешь, влияет ли цвет на настроение? 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Влияние цвета на настроение учащихся</dc:title>
  <dc:creator>Социальный педагог</dc:creator>
  <cp:lastModifiedBy>Заведующий лабораторией</cp:lastModifiedBy>
  <cp:revision>7</cp:revision>
  <dcterms:created xsi:type="dcterms:W3CDTF">2017-02-08T08:31:52Z</dcterms:created>
  <dcterms:modified xsi:type="dcterms:W3CDTF">2018-04-20T06:06:34Z</dcterms:modified>
</cp:coreProperties>
</file>