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2" r:id="rId3"/>
    <p:sldId id="265" r:id="rId4"/>
    <p:sldId id="267" r:id="rId5"/>
    <p:sldId id="258" r:id="rId6"/>
    <p:sldId id="261" r:id="rId7"/>
    <p:sldId id="270" r:id="rId8"/>
    <p:sldId id="260" r:id="rId9"/>
    <p:sldId id="259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464344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http://images.vfl.ru/ii/1508779867/4241a100/191179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35" y="0"/>
            <a:ext cx="9134865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5984" y="1714488"/>
            <a:ext cx="62865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6000" b="1" dirty="0" err="1" smtClean="0">
                <a:solidFill>
                  <a:srgbClr val="002060"/>
                </a:solidFill>
              </a:rPr>
              <a:t>Эмилия</a:t>
            </a:r>
            <a:r>
              <a:rPr lang="ru-RU" sz="6000" b="1" dirty="0" smtClean="0">
                <a:solidFill>
                  <a:srgbClr val="002060"/>
                </a:solidFill>
              </a:rPr>
              <a:t> </a:t>
            </a:r>
          </a:p>
          <a:p>
            <a:pPr algn="just"/>
            <a:r>
              <a:rPr lang="ru-RU" sz="6000" b="1" dirty="0" smtClean="0">
                <a:solidFill>
                  <a:srgbClr val="002060"/>
                </a:solidFill>
              </a:rPr>
              <a:t>с острова, </a:t>
            </a:r>
          </a:p>
          <a:p>
            <a:pPr algn="just"/>
            <a:r>
              <a:rPr lang="ru-RU" sz="6000" b="1" dirty="0" smtClean="0">
                <a:solidFill>
                  <a:srgbClr val="002060"/>
                </a:solidFill>
              </a:rPr>
              <a:t>где живёт ветер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51520" y="260649"/>
            <a:ext cx="8712968" cy="792088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rgbClr val="0070C0"/>
                </a:solidFill>
              </a:rPr>
              <a:t>Задорина Эмилия Тимофеевна</a:t>
            </a: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51784" y="5369379"/>
            <a:ext cx="4464496" cy="1335151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ru-RU" sz="2200" dirty="0">
                <a:solidFill>
                  <a:srgbClr val="9BBB59">
                    <a:lumMod val="50000"/>
                  </a:srgbClr>
                </a:solidFill>
              </a:rPr>
              <a:t>Работу выполнила </a:t>
            </a:r>
          </a:p>
          <a:p>
            <a:pPr lvl="0" algn="just"/>
            <a:r>
              <a:rPr lang="ru-RU" sz="2200" dirty="0" err="1">
                <a:solidFill>
                  <a:srgbClr val="9BBB59">
                    <a:lumMod val="50000"/>
                  </a:srgbClr>
                </a:solidFill>
              </a:rPr>
              <a:t>Лешукова</a:t>
            </a:r>
            <a:r>
              <a:rPr lang="ru-RU" sz="2200" dirty="0">
                <a:solidFill>
                  <a:srgbClr val="9BBB59">
                    <a:lumMod val="50000"/>
                  </a:srgbClr>
                </a:solidFill>
              </a:rPr>
              <a:t> Алёна, ученица 7 «Б» </a:t>
            </a:r>
            <a:r>
              <a:rPr lang="ru-RU" sz="2200" dirty="0" err="1">
                <a:solidFill>
                  <a:srgbClr val="9BBB59">
                    <a:lumMod val="50000"/>
                  </a:srgbClr>
                </a:solidFill>
              </a:rPr>
              <a:t>кл</a:t>
            </a:r>
            <a:r>
              <a:rPr lang="ru-RU" sz="2200" dirty="0">
                <a:solidFill>
                  <a:srgbClr val="9BBB59">
                    <a:lumMod val="50000"/>
                  </a:srgbClr>
                </a:solidFill>
              </a:rPr>
              <a:t>., </a:t>
            </a:r>
            <a:endParaRPr lang="ru-RU" sz="2200" dirty="0" smtClean="0">
              <a:solidFill>
                <a:srgbClr val="9BBB59">
                  <a:lumMod val="50000"/>
                </a:srgbClr>
              </a:solidFill>
            </a:endParaRPr>
          </a:p>
          <a:p>
            <a:pPr lvl="0" algn="just"/>
            <a:r>
              <a:rPr lang="ru-RU" sz="2200" dirty="0" smtClean="0">
                <a:solidFill>
                  <a:srgbClr val="9BBB59">
                    <a:lumMod val="50000"/>
                  </a:srgbClr>
                </a:solidFill>
              </a:rPr>
              <a:t>руководитель </a:t>
            </a:r>
            <a:r>
              <a:rPr lang="ru-RU" sz="2200" dirty="0">
                <a:solidFill>
                  <a:srgbClr val="9BBB59">
                    <a:lumMod val="50000"/>
                  </a:srgbClr>
                </a:solidFill>
              </a:rPr>
              <a:t>Фатьянова А.А. </a:t>
            </a:r>
          </a:p>
          <a:p>
            <a:pPr lvl="0" algn="just"/>
            <a:r>
              <a:rPr lang="ru-RU" sz="2200" dirty="0">
                <a:solidFill>
                  <a:srgbClr val="9BBB59">
                    <a:lumMod val="50000"/>
                  </a:srgbClr>
                </a:solidFill>
              </a:rPr>
              <a:t>МБОУ «ЛСОШ</a:t>
            </a:r>
            <a:r>
              <a:rPr lang="ru-RU" sz="2200" dirty="0" smtClean="0">
                <a:solidFill>
                  <a:srgbClr val="9BBB59">
                    <a:lumMod val="50000"/>
                  </a:srgbClr>
                </a:solidFill>
              </a:rPr>
              <a:t>», декабрь  </a:t>
            </a:r>
            <a:r>
              <a:rPr lang="ru-RU" sz="2200" dirty="0">
                <a:solidFill>
                  <a:srgbClr val="9BBB59">
                    <a:lumMod val="50000"/>
                  </a:srgbClr>
                </a:solidFill>
              </a:rPr>
              <a:t>2023г</a:t>
            </a:r>
          </a:p>
          <a:p>
            <a:endParaRPr lang="ru-RU" dirty="0"/>
          </a:p>
        </p:txBody>
      </p:sp>
      <p:pic>
        <p:nvPicPr>
          <p:cNvPr id="7170" name="Picture 2" descr="I:\Фатьянова А А\Задорина Эмилия Тимофеевна\школ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90"/>
          <a:stretch/>
        </p:blipFill>
        <p:spPr bwMode="auto">
          <a:xfrm>
            <a:off x="-535" y="1268760"/>
            <a:ext cx="9144000" cy="4089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71604" y="1357298"/>
            <a:ext cx="594784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Годы жизни</a:t>
            </a:r>
          </a:p>
          <a:p>
            <a:r>
              <a:rPr lang="ru-RU" sz="3200" dirty="0" smtClean="0"/>
              <a:t>3 апреля 1926г- 4 сентября 1993г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7317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Задорина </a:t>
            </a:r>
            <a:r>
              <a:rPr lang="ru-RU" dirty="0" err="1" smtClean="0">
                <a:solidFill>
                  <a:srgbClr val="0070C0"/>
                </a:solidFill>
              </a:rPr>
              <a:t>Эмилия</a:t>
            </a:r>
            <a:r>
              <a:rPr lang="ru-RU" dirty="0" smtClean="0">
                <a:solidFill>
                  <a:srgbClr val="0070C0"/>
                </a:solidFill>
              </a:rPr>
              <a:t> Тимофеевна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4339" name="Picture 3" descr="C:\Users\User\Downloads\24e1ce32f98ea3504cef47ef2503efae066e1e58_10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714876" y="4164254"/>
            <a:ext cx="4038600" cy="2693746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Остров </a:t>
            </a:r>
            <a:r>
              <a:rPr lang="ru-RU" dirty="0" err="1" smtClean="0"/>
              <a:t>Моржовец</a:t>
            </a:r>
            <a:endParaRPr lang="ru-RU" dirty="0" smtClean="0"/>
          </a:p>
          <a:p>
            <a:r>
              <a:rPr lang="ru-RU" dirty="0" smtClean="0"/>
              <a:t>Белое море</a:t>
            </a:r>
          </a:p>
          <a:p>
            <a:r>
              <a:rPr lang="ru-RU" dirty="0" smtClean="0"/>
              <a:t>Мезенский район</a:t>
            </a:r>
          </a:p>
          <a:p>
            <a:r>
              <a:rPr lang="ru-RU" dirty="0" smtClean="0"/>
              <a:t>Архангельская область</a:t>
            </a:r>
            <a:endParaRPr lang="ru-RU" dirty="0"/>
          </a:p>
        </p:txBody>
      </p:sp>
      <p:pic>
        <p:nvPicPr>
          <p:cNvPr id="8194" name="Picture 2" descr="I:\Фатьянова А А\Задорина Эмилия Тимофеевна\автобиография Задориной ЭТ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0" t="19798" b="6250"/>
          <a:stretch/>
        </p:blipFill>
        <p:spPr bwMode="auto">
          <a:xfrm>
            <a:off x="428596" y="1500174"/>
            <a:ext cx="3813740" cy="50716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8" name="AutoShape 2" descr="https://cdn.iportal.ru/news/2020/99/preview/24e1ce32f98ea3504cef47ef2503efae066e1e58_1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98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Со школой навсегда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6248" y="1214422"/>
            <a:ext cx="4857752" cy="5643578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/>
              <a:t>1935-1940гг-учёба в </a:t>
            </a:r>
            <a:r>
              <a:rPr lang="ru-RU" sz="2400" dirty="0" err="1" smtClean="0"/>
              <a:t>Сёмженской</a:t>
            </a:r>
            <a:r>
              <a:rPr lang="ru-RU" sz="2400" dirty="0" smtClean="0"/>
              <a:t> начальной школе;</a:t>
            </a:r>
          </a:p>
          <a:p>
            <a:r>
              <a:rPr lang="ru-RU" sz="2400" dirty="0" smtClean="0"/>
              <a:t>1940-1944гг-учёба в Мезенской средней школе;</a:t>
            </a:r>
          </a:p>
          <a:p>
            <a:r>
              <a:rPr lang="ru-RU" sz="2400" dirty="0" smtClean="0"/>
              <a:t>1945-1949гг-учитель начальных классов </a:t>
            </a:r>
            <a:r>
              <a:rPr lang="ru-RU" sz="2400" dirty="0" err="1" smtClean="0"/>
              <a:t>Быченской</a:t>
            </a:r>
            <a:r>
              <a:rPr lang="ru-RU" sz="2400" dirty="0" smtClean="0"/>
              <a:t> семилетней школы;</a:t>
            </a:r>
          </a:p>
          <a:p>
            <a:r>
              <a:rPr lang="ru-RU" sz="2400" dirty="0" smtClean="0"/>
              <a:t>1949-1951гг-учитель биологии и математики в 5-7 классах </a:t>
            </a:r>
            <a:r>
              <a:rPr lang="ru-RU" sz="2400" dirty="0" err="1" smtClean="0"/>
              <a:t>Азапольской</a:t>
            </a:r>
            <a:r>
              <a:rPr lang="ru-RU" sz="2400" dirty="0" smtClean="0"/>
              <a:t> семилетней школы;</a:t>
            </a:r>
          </a:p>
          <a:p>
            <a:r>
              <a:rPr lang="ru-RU" sz="2400" dirty="0" smtClean="0"/>
              <a:t>1951-1953гг-учитель биологии и арифметики </a:t>
            </a:r>
            <a:r>
              <a:rPr lang="ru-RU" sz="2400" dirty="0" err="1" smtClean="0"/>
              <a:t>Несской</a:t>
            </a:r>
            <a:r>
              <a:rPr lang="ru-RU" sz="2400" dirty="0" smtClean="0"/>
              <a:t> семилетней школы.</a:t>
            </a:r>
          </a:p>
          <a:p>
            <a:r>
              <a:rPr lang="ru-RU" sz="2400" dirty="0" smtClean="0"/>
              <a:t>1948-1953гг-Архангельский </a:t>
            </a:r>
            <a:r>
              <a:rPr lang="ru-RU" sz="2400" dirty="0" err="1" smtClean="0"/>
              <a:t>гос</a:t>
            </a:r>
            <a:r>
              <a:rPr lang="ru-RU" sz="2400" dirty="0" smtClean="0"/>
              <a:t>. учительский институт, заочное </a:t>
            </a:r>
            <a:r>
              <a:rPr lang="ru-RU" sz="2400" dirty="0" err="1" smtClean="0"/>
              <a:t>отд</a:t>
            </a:r>
            <a:r>
              <a:rPr lang="ru-RU" sz="2400" dirty="0" smtClean="0"/>
              <a:t> естественно-географического </a:t>
            </a:r>
            <a:r>
              <a:rPr lang="ru-RU" sz="2400" dirty="0" err="1" smtClean="0"/>
              <a:t>фак</a:t>
            </a:r>
            <a:r>
              <a:rPr lang="ru-RU" sz="2400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9218" name="Picture 2" descr="I:\Фатьянова А А\Задорина Эмилия Тимофеевна\Задорина Эм 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3" y="1142984"/>
            <a:ext cx="3925670" cy="546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51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Учитель </a:t>
            </a:r>
            <a:r>
              <a:rPr lang="ru-RU" dirty="0" err="1" smtClean="0">
                <a:solidFill>
                  <a:srgbClr val="0070C0"/>
                </a:solidFill>
              </a:rPr>
              <a:t>Лешуконской</a:t>
            </a:r>
            <a:r>
              <a:rPr lang="ru-RU" dirty="0" smtClean="0">
                <a:solidFill>
                  <a:srgbClr val="0070C0"/>
                </a:solidFill>
              </a:rPr>
              <a:t> средней школы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3438" y="1357298"/>
            <a:ext cx="4038600" cy="4525963"/>
          </a:xfrm>
        </p:spPr>
        <p:txBody>
          <a:bodyPr/>
          <a:lstStyle/>
          <a:p>
            <a:r>
              <a:rPr lang="ru-RU" dirty="0" smtClean="0"/>
              <a:t>Август 1953г- принята учителем арифметики в 5 классах;</a:t>
            </a:r>
          </a:p>
          <a:p>
            <a:r>
              <a:rPr lang="ru-RU" dirty="0" smtClean="0"/>
              <a:t>1956-1979гг-учитель биологии. </a:t>
            </a:r>
            <a:endParaRPr lang="ru-RU" dirty="0"/>
          </a:p>
        </p:txBody>
      </p:sp>
      <p:pic>
        <p:nvPicPr>
          <p:cNvPr id="11266" name="Picture 2" descr="I:\Фатьянова А А\Задорина Эмилия Тимофеевна\Задорина ЭТ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57" r="5125"/>
          <a:stretch/>
        </p:blipFill>
        <p:spPr bwMode="auto">
          <a:xfrm>
            <a:off x="642910" y="1428736"/>
            <a:ext cx="3429024" cy="52214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:\Фатьянова А А\Задорина Эмилия Тимофеевна\вынос знамени 80-е г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3714752"/>
            <a:ext cx="4375150" cy="293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0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0070C0"/>
                </a:solidFill>
              </a:rPr>
              <a:t>Пришкольно</a:t>
            </a:r>
            <a:r>
              <a:rPr lang="ru-RU" dirty="0" smtClean="0">
                <a:solidFill>
                  <a:srgbClr val="0070C0"/>
                </a:solidFill>
              </a:rPr>
              <a:t>-опытный участок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4" name="Picture 2" descr="I:\Фатьянова А А\Задорина Эмилия Тимофеевна\задорина э.т. прокопаева а.м. 60г.г.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4236747" cy="316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I:\Фатьянова А А\Задорина Эмилия Тимофеевна\сбор урожа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68760"/>
            <a:ext cx="4038600" cy="2877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I:\Фатьянова А А\Задорина Эмилия Тимофеевна\уборка урожая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2" t="14748" r="1937" b="19141"/>
          <a:stretch/>
        </p:blipFill>
        <p:spPr bwMode="auto">
          <a:xfrm>
            <a:off x="3779912" y="3913939"/>
            <a:ext cx="5250873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06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                                       Праздник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                                «День урожая»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I:\Фатьянова А А\Задорина Эмилия Тимофеевна\День урожа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827" y="2564904"/>
            <a:ext cx="4315868" cy="32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I:\Фатьянова А А\Задорина Эмилия Тимофеевна\День урожа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25" y="3356992"/>
            <a:ext cx="4267200" cy="320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I:\Фатьянова А А\Задорина Эмилия Тимофеевна\сбор картофеля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5" t="17817" r="19328" b="20115"/>
          <a:stretch/>
        </p:blipFill>
        <p:spPr bwMode="auto">
          <a:xfrm>
            <a:off x="111099" y="260648"/>
            <a:ext cx="4502728" cy="295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46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16"/>
          <a:stretch/>
        </p:blipFill>
        <p:spPr bwMode="auto">
          <a:xfrm>
            <a:off x="3275856" y="3861048"/>
            <a:ext cx="4560887" cy="2837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          </a:t>
            </a:r>
            <a:r>
              <a:rPr lang="ru-RU" dirty="0" smtClean="0">
                <a:solidFill>
                  <a:srgbClr val="0070C0"/>
                </a:solidFill>
              </a:rPr>
              <a:t>День </a:t>
            </a:r>
            <a:r>
              <a:rPr lang="ru-RU" dirty="0">
                <a:solidFill>
                  <a:srgbClr val="0070C0"/>
                </a:solidFill>
              </a:rPr>
              <a:t>птиц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3541035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I:\Фатьянова А А\Задорина Эмилия Тимофеевна\Домой (1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82" t="18661" b="22552"/>
          <a:stretch/>
        </p:blipFill>
        <p:spPr bwMode="auto">
          <a:xfrm>
            <a:off x="3820056" y="1068665"/>
            <a:ext cx="488769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274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Награды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8" name="Picture 3" descr="C:\Users\User\Desktop\orden_znak_pocheta.jpg"/>
          <p:cNvPicPr>
            <a:picLocks noChangeAspect="1" noChangeArrowheads="1"/>
          </p:cNvPicPr>
          <p:nvPr/>
        </p:nvPicPr>
        <p:blipFill>
          <a:blip r:embed="rId2"/>
          <a:srcRect l="13158" r="15789" b="3246"/>
          <a:stretch>
            <a:fillRect/>
          </a:stretch>
        </p:blipFill>
        <p:spPr bwMode="auto">
          <a:xfrm>
            <a:off x="285720" y="214290"/>
            <a:ext cx="2214578" cy="3500438"/>
          </a:xfrm>
          <a:prstGeom prst="rect">
            <a:avLst/>
          </a:prstGeom>
          <a:noFill/>
        </p:spPr>
      </p:pic>
      <p:pic>
        <p:nvPicPr>
          <p:cNvPr id="12291" name="Picture 3" descr="C:\Users\User\Desktop\scale_1200.jpg"/>
          <p:cNvPicPr>
            <a:picLocks noChangeAspect="1" noChangeArrowheads="1"/>
          </p:cNvPicPr>
          <p:nvPr/>
        </p:nvPicPr>
        <p:blipFill>
          <a:blip r:embed="rId3"/>
          <a:srcRect l="6367" t="4167" r="9960" b="8333"/>
          <a:stretch>
            <a:fillRect/>
          </a:stretch>
        </p:blipFill>
        <p:spPr bwMode="auto">
          <a:xfrm>
            <a:off x="5429256" y="3643314"/>
            <a:ext cx="3000396" cy="3000396"/>
          </a:xfrm>
          <a:prstGeom prst="rect">
            <a:avLst/>
          </a:prstGeom>
          <a:noFill/>
        </p:spPr>
      </p:pic>
      <p:pic>
        <p:nvPicPr>
          <p:cNvPr id="12292" name="Picture 4" descr="C:\Users\User\Desktop\100_years_Lenin_OBVERS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285728"/>
            <a:ext cx="1676134" cy="314327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571736" y="1071546"/>
            <a:ext cx="468557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1970г-медаль«За доблестный труд. </a:t>
            </a:r>
          </a:p>
          <a:p>
            <a:r>
              <a:rPr lang="ru-RU" sz="2000" dirty="0" smtClean="0"/>
              <a:t>В ознаменование 100-летия со дня рождения Владимира Ильича Ленина»; </a:t>
            </a:r>
          </a:p>
          <a:p>
            <a:endParaRPr lang="ru-RU" sz="2000" dirty="0" smtClean="0"/>
          </a:p>
          <a:p>
            <a:r>
              <a:rPr lang="ru-RU" sz="2000" dirty="0" smtClean="0"/>
              <a:t>1976г-орден «Знак Почёта»;</a:t>
            </a:r>
          </a:p>
          <a:p>
            <a:endParaRPr lang="ru-RU" sz="2000" dirty="0" smtClean="0"/>
          </a:p>
          <a:p>
            <a:r>
              <a:rPr lang="ru-RU" sz="2000" dirty="0" smtClean="0"/>
              <a:t>1979г- медаль «Ветеран труда.</a:t>
            </a:r>
            <a:endParaRPr lang="ru-RU" sz="2000" dirty="0"/>
          </a:p>
        </p:txBody>
      </p:sp>
      <p:pic>
        <p:nvPicPr>
          <p:cNvPr id="26626" name="Picture 2" descr="C:\Users\User\Desktop\dpEpR0CtSqU.jpg"/>
          <p:cNvPicPr>
            <a:picLocks noChangeAspect="1" noChangeArrowheads="1"/>
          </p:cNvPicPr>
          <p:nvPr/>
        </p:nvPicPr>
        <p:blipFill>
          <a:blip r:embed="rId5" cstate="print"/>
          <a:srcRect l="5607" t="5607" r="6074" b="14018"/>
          <a:stretch>
            <a:fillRect/>
          </a:stretch>
        </p:blipFill>
        <p:spPr bwMode="auto">
          <a:xfrm>
            <a:off x="285720" y="3786190"/>
            <a:ext cx="4500594" cy="307181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000496" y="6488668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1966г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2955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Коллектив учителей ЛСШ/1972 г/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0" name="Picture 2" descr="I:\Фатьянова А А\Задорина Эмилия Тимофеевна\Коллектив чителей ЛСШ 1972г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820558" cy="492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075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158</Words>
  <Application>Microsoft Office PowerPoint</Application>
  <PresentationFormat>Экран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Задорина Эмилия Тимофеевна</vt:lpstr>
      <vt:lpstr>Со школой навсегда</vt:lpstr>
      <vt:lpstr>Учитель Лешуконской средней школы</vt:lpstr>
      <vt:lpstr>Пришкольно-опытный участок</vt:lpstr>
      <vt:lpstr>                                       Праздник                                    «День урожая»</vt:lpstr>
      <vt:lpstr>             День птиц</vt:lpstr>
      <vt:lpstr>Награды</vt:lpstr>
      <vt:lpstr>Коллектив учителей ЛСШ/1972 г/</vt:lpstr>
      <vt:lpstr>Задорина Эмилия Тимофеевна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Задорина Эмилия Тимофеевна</dc:title>
  <dc:creator>Математика 1</dc:creator>
  <cp:lastModifiedBy>Математика 1</cp:lastModifiedBy>
  <cp:revision>29</cp:revision>
  <dcterms:created xsi:type="dcterms:W3CDTF">2023-12-15T12:00:09Z</dcterms:created>
  <dcterms:modified xsi:type="dcterms:W3CDTF">2023-12-21T12:23:10Z</dcterms:modified>
</cp:coreProperties>
</file>