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84169" y="5301208"/>
            <a:ext cx="2880320" cy="12598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Презентацию разработала: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ученик 3 «Б» класса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МБОУ «ЛСОШ»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Журин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Тимофей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Лукина Е.В.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539552" y="1484784"/>
            <a:ext cx="8136904" cy="144015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Учитель, дарящий свет!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9832" y="666936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2023г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5397"/>
            <a:ext cx="9324528" cy="6993397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99592" y="2204864"/>
            <a:ext cx="7667129" cy="738311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  <p:pic>
        <p:nvPicPr>
          <p:cNvPr id="5" name="Рисунок 4" descr="село пеш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784" y="2492896"/>
            <a:ext cx="4680688" cy="3334841"/>
          </a:xfrm>
          <a:prstGeom prst="rect">
            <a:avLst/>
          </a:prstGeom>
        </p:spPr>
      </p:pic>
      <p:pic>
        <p:nvPicPr>
          <p:cNvPr id="6" name="Рисунок 5" descr="маленькая С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548680"/>
            <a:ext cx="2952328" cy="39364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1920" y="404664"/>
            <a:ext cx="5292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Светлана Александровна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родилась 6 ноября 1957 г.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6021288"/>
            <a:ext cx="34050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с.Нижняя Пеша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  <p:pic>
        <p:nvPicPr>
          <p:cNvPr id="25602" name="Picture 2" descr="https://sun9-41.userapi.com/impf/c628320/v628320598/492f9/ZiqHlseYZJs.jpg?size=353x800&amp;quality=96&amp;sign=ac622db949dc50599972c59480f9d2fe&amp;type=album"/>
          <p:cNvPicPr>
            <a:picLocks noChangeAspect="1" noChangeArrowheads="1"/>
          </p:cNvPicPr>
          <p:nvPr/>
        </p:nvPicPr>
        <p:blipFill>
          <a:blip r:embed="rId3" cstate="print"/>
          <a:srcRect t="26459" r="-656" b="49916"/>
          <a:stretch>
            <a:fillRect/>
          </a:stretch>
        </p:blipFill>
        <p:spPr bwMode="auto">
          <a:xfrm>
            <a:off x="539552" y="1556792"/>
            <a:ext cx="8148426" cy="45365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620688"/>
            <a:ext cx="8628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2001 году –переход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Лешуконскую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среднюю школу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  <p:pic>
        <p:nvPicPr>
          <p:cNvPr id="24580" name="Picture 4" descr="https://sun9-10.userapi.com/impg/PFESU-BtzSVhfMHgROn9DMCOgDQwnMIJRfczoA/SkCMBGWkGB0.jpg?size=1280x853&amp;quality=96&amp;sign=5b96d3653d0abab0a3990c87a4f4c86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340768"/>
            <a:ext cx="7560840" cy="503859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339752" y="620688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Ученики-медалисты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  <p:pic>
        <p:nvPicPr>
          <p:cNvPr id="5" name="Рисунок 4" descr="с выпуускникам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548680"/>
            <a:ext cx="4155926" cy="55412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20073" y="1412776"/>
            <a:ext cx="3923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Светлана Александровна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встречает гостей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  <p:pic>
        <p:nvPicPr>
          <p:cNvPr id="5" name="Рисунок 4" descr="Светлана александровна.jpg"/>
          <p:cNvPicPr>
            <a:picLocks noChangeAspect="1"/>
          </p:cNvPicPr>
          <p:nvPr/>
        </p:nvPicPr>
        <p:blipFill>
          <a:blip r:embed="rId3" cstate="print"/>
          <a:srcRect l="6908" t="1710" r="24707"/>
          <a:stretch>
            <a:fillRect/>
          </a:stretch>
        </p:blipFill>
        <p:spPr>
          <a:xfrm>
            <a:off x="1835696" y="1700808"/>
            <a:ext cx="5688632" cy="42504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568" y="476672"/>
            <a:ext cx="80648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2015г- Почетная грамота Министерства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Образования и науки Российской Федерации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  <p:pic>
        <p:nvPicPr>
          <p:cNvPr id="5" name="Рисунок 4" descr="с внукам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340768"/>
            <a:ext cx="3331942" cy="4437112"/>
          </a:xfrm>
          <a:prstGeom prst="rect">
            <a:avLst/>
          </a:prstGeom>
        </p:spPr>
      </p:pic>
      <p:pic>
        <p:nvPicPr>
          <p:cNvPr id="6" name="Рисунок 5" descr="поделка1.jpg"/>
          <p:cNvPicPr>
            <a:picLocks noChangeAspect="1"/>
          </p:cNvPicPr>
          <p:nvPr/>
        </p:nvPicPr>
        <p:blipFill>
          <a:blip r:embed="rId4" cstate="print"/>
          <a:srcRect l="14629" t="5492" r="12228" b="12120"/>
          <a:stretch>
            <a:fillRect/>
          </a:stretch>
        </p:blipFill>
        <p:spPr>
          <a:xfrm>
            <a:off x="5004048" y="476672"/>
            <a:ext cx="2160240" cy="3240360"/>
          </a:xfrm>
          <a:prstGeom prst="rect">
            <a:avLst/>
          </a:prstGeom>
        </p:spPr>
      </p:pic>
      <p:pic>
        <p:nvPicPr>
          <p:cNvPr id="7" name="Рисунок 6" descr="поделка 2.jpg"/>
          <p:cNvPicPr>
            <a:picLocks noChangeAspect="1"/>
          </p:cNvPicPr>
          <p:nvPr/>
        </p:nvPicPr>
        <p:blipFill>
          <a:blip r:embed="rId5" cstate="print"/>
          <a:srcRect l="11373" t="1706" r="4469" b="36881"/>
          <a:stretch>
            <a:fillRect/>
          </a:stretch>
        </p:blipFill>
        <p:spPr>
          <a:xfrm>
            <a:off x="6084168" y="3933056"/>
            <a:ext cx="2664296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993397"/>
          </a:xfrm>
          <a:prstGeom prst="rect">
            <a:avLst/>
          </a:prstGeom>
          <a:noFill/>
        </p:spPr>
      </p:pic>
      <p:pic>
        <p:nvPicPr>
          <p:cNvPr id="5" name="Рисунок 4" descr="огор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332656"/>
            <a:ext cx="3219822" cy="4293096"/>
          </a:xfrm>
          <a:prstGeom prst="rect">
            <a:avLst/>
          </a:prstGeom>
        </p:spPr>
      </p:pic>
      <p:pic>
        <p:nvPicPr>
          <p:cNvPr id="6" name="Рисунок 5" descr="выпеч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332656"/>
            <a:ext cx="3219822" cy="4293096"/>
          </a:xfrm>
          <a:prstGeom prst="rect">
            <a:avLst/>
          </a:prstGeom>
        </p:spPr>
      </p:pic>
      <p:pic>
        <p:nvPicPr>
          <p:cNvPr id="8" name="Рисунок 7" descr="в лесу с мужем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260648"/>
            <a:ext cx="4032448" cy="5637245"/>
          </a:xfrm>
          <a:prstGeom prst="rect">
            <a:avLst/>
          </a:prstGeom>
        </p:spPr>
      </p:pic>
      <p:pic>
        <p:nvPicPr>
          <p:cNvPr id="9" name="Рисунок 8" descr="гриб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260648"/>
            <a:ext cx="4248472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3380843_111-p-skachat-fon-dlya-prezentatsii-bezhevii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6993397"/>
          </a:xfrm>
          <a:prstGeom prst="rect">
            <a:avLst/>
          </a:prstGeom>
          <a:noFill/>
        </p:spPr>
      </p:pic>
      <p:pic>
        <p:nvPicPr>
          <p:cNvPr id="6" name="Рисунок 5" descr="комисс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844824"/>
            <a:ext cx="6552728" cy="44371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9712" y="548680"/>
            <a:ext cx="60732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Избирательная комиссия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49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Презентацию разработала: ученик 3 «Б» класса МБОУ «ЛСОШ» Журин Тимофей Руководитель:  Лукина Е.В.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Презентацию разработала: ученица 3 «Б» класса МБОУ «ЛСОШ» Иванова Валентина. Руководитель:  Лукина Е.В.</dc:title>
  <dc:creator>User</dc:creator>
  <cp:lastModifiedBy>Класс3Б</cp:lastModifiedBy>
  <cp:revision>15</cp:revision>
  <dcterms:created xsi:type="dcterms:W3CDTF">2023-12-17T12:38:26Z</dcterms:created>
  <dcterms:modified xsi:type="dcterms:W3CDTF">2023-12-21T12:00:53Z</dcterms:modified>
</cp:coreProperties>
</file>