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7" r:id="rId6"/>
    <p:sldId id="261" r:id="rId7"/>
    <p:sldId id="264" r:id="rId8"/>
    <p:sldId id="265" r:id="rId9"/>
    <p:sldId id="268" r:id="rId10"/>
    <p:sldId id="270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584" y="-1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7F48A-DA84-42C8-964B-F56DBCE8994B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ACBAD-382A-46FE-BD6B-1221E5057A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972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1969-72 работал</a:t>
            </a:r>
            <a:r>
              <a:rPr lang="ru-RU" baseline="0" dirty="0" smtClean="0"/>
              <a:t> учителем, затем еще 4 года секретарем Лешуконского райкома. С 1987 работает пре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ACBAD-382A-46FE-BD6B-1221E5057AD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820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ACBAD-382A-46FE-BD6B-1221E5057AD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51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ACBAD-382A-46FE-BD6B-1221E5057AD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152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ACBAD-382A-46FE-BD6B-1221E5057AD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255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221088"/>
            <a:ext cx="3309803" cy="126062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4048" y="1988840"/>
            <a:ext cx="3888432" cy="352839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Шубин Сергей Иванович- выпускник ЛСШ, ученый, преподаватель, благотворитель.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00" b="98500" l="2581" r="99355">
                        <a14:foregroundMark x1="34839" y1="75500" x2="34839" y2="75500"/>
                        <a14:foregroundMark x1="23226" y1="61500" x2="23226" y2="61500"/>
                        <a14:foregroundMark x1="26452" y1="50000" x2="26452" y2="50000"/>
                        <a14:foregroundMark x1="20645" y1="52500" x2="20645" y2="52500"/>
                        <a14:foregroundMark x1="11613" y1="55500" x2="11613" y2="55500"/>
                        <a14:foregroundMark x1="2581" y1="57500" x2="2581" y2="57500"/>
                        <a14:foregroundMark x1="77419" y1="54000" x2="77419" y2="54000"/>
                        <a14:foregroundMark x1="87742" y1="57000" x2="87742" y2="57000"/>
                        <a14:foregroundMark x1="24516" y1="52000" x2="24516" y2="52000"/>
                        <a14:foregroundMark x1="15484" y1="66500" x2="15484" y2="66500"/>
                        <a14:foregroundMark x1="25161" y1="64000" x2="25161" y2="64000"/>
                        <a14:foregroundMark x1="30323" y1="72000" x2="30323" y2="72000"/>
                        <a14:foregroundMark x1="16774" y1="73000" x2="16774" y2="73000"/>
                        <a14:foregroundMark x1="23226" y1="82500" x2="23226" y2="82500"/>
                        <a14:foregroundMark x1="31613" y1="77500" x2="31613" y2="77500"/>
                        <a14:foregroundMark x1="14839" y1="84000" x2="14839" y2="84000"/>
                        <a14:foregroundMark x1="18710" y1="88000" x2="18710" y2="88000"/>
                        <a14:foregroundMark x1="34194" y1="81500" x2="34194" y2="81500"/>
                        <a14:foregroundMark x1="43871" y1="73000" x2="43871" y2="73000"/>
                        <a14:foregroundMark x1="48387" y1="78500" x2="48387" y2="78500"/>
                        <a14:foregroundMark x1="41290" y1="86000" x2="41290" y2="86000"/>
                        <a14:foregroundMark x1="29677" y1="91000" x2="29677" y2="91000"/>
                        <a14:foregroundMark x1="16129" y1="92500" x2="16129" y2="92500"/>
                        <a14:foregroundMark x1="80000" y1="84000" x2="80000" y2="84000"/>
                        <a14:foregroundMark x1="64516" y1="76000" x2="64516" y2="76000"/>
                        <a14:foregroundMark x1="54194" y1="81000" x2="54194" y2="81000"/>
                        <a14:foregroundMark x1="58065" y1="75500" x2="58065" y2="75500"/>
                        <a14:foregroundMark x1="64516" y1="72500" x2="64516" y2="72500"/>
                        <a14:foregroundMark x1="71613" y1="70500" x2="71613" y2="70500"/>
                        <a14:foregroundMark x1="76129" y1="69000" x2="76129" y2="69000"/>
                        <a14:foregroundMark x1="92903" y1="93500" x2="92903" y2="93500"/>
                        <a14:foregroundMark x1="72903" y1="94000" x2="72903" y2="94000"/>
                        <a14:foregroundMark x1="58065" y1="98500" x2="58065" y2="98500"/>
                        <a14:foregroundMark x1="52258" y1="12000" x2="52258" y2="12000"/>
                        <a14:foregroundMark x1="42581" y1="12500" x2="42581" y2="12500"/>
                        <a14:foregroundMark x1="38710" y1="14000" x2="38710" y2="14000"/>
                        <a14:foregroundMark x1="34839" y1="18000" x2="34839" y2="18000"/>
                        <a14:foregroundMark x1="31613" y1="21000" x2="31613" y2="21000"/>
                        <a14:foregroundMark x1="29032" y1="23000" x2="29032" y2="23000"/>
                        <a14:foregroundMark x1="29032" y1="27500" x2="29032" y2="27500"/>
                        <a14:foregroundMark x1="27742" y1="30000" x2="27742" y2="30000"/>
                        <a14:foregroundMark x1="26452" y1="30000" x2="26452" y2="30000"/>
                        <a14:foregroundMark x1="27742" y1="26500" x2="27742" y2="26500"/>
                        <a14:foregroundMark x1="29032" y1="24500" x2="30323" y2="23500"/>
                        <a14:backgroundMark x1="30323" y1="22000" x2="30323" y2="22000"/>
                        <a14:backgroundMark x1="27097" y1="28500" x2="27097" y2="28500"/>
                        <a14:backgroundMark x1="27742" y1="33500" x2="27742" y2="33500"/>
                        <a14:backgroundMark x1="31613" y1="19000" x2="31613" y2="19000"/>
                        <a14:backgroundMark x1="45161" y1="11500" x2="45161" y2="11500"/>
                        <a14:backgroundMark x1="78710" y1="55000" x2="78710" y2="55000"/>
                        <a14:backgroundMark x1="5806" y1="54500" x2="5806" y2="54500"/>
                        <a14:backgroundMark x1="96774" y1="55000" x2="96774" y2="55000"/>
                        <a14:backgroundMark x1="92258" y1="55000" x2="92258" y2="5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06" y="548680"/>
            <a:ext cx="4229742" cy="545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0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941168"/>
            <a:ext cx="5822032" cy="1080120"/>
          </a:xfrm>
        </p:spPr>
        <p:txBody>
          <a:bodyPr/>
          <a:lstStyle/>
          <a:p>
            <a:r>
              <a:rPr lang="ru-RU" dirty="0" smtClean="0"/>
              <a:t>Сергей Иванович Шубин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5472608" cy="453650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Благотворитель, учредитель именной стипендии</a:t>
            </a:r>
          </a:p>
          <a:p>
            <a:r>
              <a:rPr lang="ru-RU" b="1" dirty="0" smtClean="0"/>
              <a:t>Один из организаторов традиционных Новиковских чтений, которые проходят на базе нашей школы</a:t>
            </a:r>
          </a:p>
          <a:p>
            <a:r>
              <a:rPr lang="ru-RU" b="1" dirty="0" smtClean="0"/>
              <a:t>Член Лешуконского землячества в Архангельске и добровольного культурно-просветительного общества «Норд»</a:t>
            </a:r>
            <a:endParaRPr lang="ru-RU" b="1" dirty="0"/>
          </a:p>
          <a:p>
            <a:r>
              <a:rPr lang="ru-RU" b="1" dirty="0" smtClean="0"/>
              <a:t>Преподаватель САФУ, имеет звание «Почетный работник высшего профессионального образования России», профессор, доктор исторических наук</a:t>
            </a:r>
          </a:p>
          <a:p>
            <a:r>
              <a:rPr lang="ru-RU" b="1" dirty="0" smtClean="0"/>
              <a:t>Почетный член Ломоносовского фонда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006" y="836712"/>
            <a:ext cx="2798102" cy="397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40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765" y="2348880"/>
            <a:ext cx="8175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22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3800467" cy="132343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Родился </a:t>
            </a:r>
            <a:r>
              <a:rPr lang="ru-RU" sz="2000" b="1" dirty="0"/>
              <a:t>29 сентября 1946 г. в д. </a:t>
            </a:r>
            <a:r>
              <a:rPr lang="ru-RU" sz="2000" b="1" dirty="0" err="1"/>
              <a:t>Заручей</a:t>
            </a:r>
            <a:r>
              <a:rPr lang="ru-RU" sz="2000" b="1" dirty="0"/>
              <a:t> Лешуконского района Архангельской </a:t>
            </a:r>
            <a:r>
              <a:rPr lang="ru-RU" sz="2000" b="1" dirty="0" smtClean="0"/>
              <a:t>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3886" y="2132856"/>
            <a:ext cx="3658074" cy="163121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/>
              <a:t>В 1970  окончил </a:t>
            </a:r>
            <a:r>
              <a:rPr lang="ru-RU" sz="2000" b="1" dirty="0"/>
              <a:t>Петрозаводский </a:t>
            </a:r>
            <a:r>
              <a:rPr lang="ru-RU" sz="2000" b="1" dirty="0" smtClean="0"/>
              <a:t>университет, в 1978 Ленинградскую </a:t>
            </a:r>
            <a:r>
              <a:rPr lang="ru-RU" sz="2000" b="1" dirty="0"/>
              <a:t>высшую партийную </a:t>
            </a:r>
            <a:r>
              <a:rPr lang="ru-RU" sz="2000" b="1" dirty="0" smtClean="0"/>
              <a:t>школу.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6" b="89269" l="938" r="99063">
                        <a14:foregroundMark x1="88125" y1="77712" x2="88125" y2="77712"/>
                        <a14:foregroundMark x1="4688" y1="88561" x2="4688" y2="88561"/>
                        <a14:backgroundMark x1="62500" y1="26061" x2="62500" y2="260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16646"/>
            <a:ext cx="5164798" cy="684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3886" y="3933056"/>
            <a:ext cx="2880320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В 1972-1987 годах занимал  выборные </a:t>
            </a:r>
            <a:r>
              <a:rPr lang="ru-RU" sz="2000" b="1" dirty="0"/>
              <a:t>должности в редакции районной газеты «Звезда», РК ВЛКСМ и РК КПСС</a:t>
            </a:r>
          </a:p>
        </p:txBody>
      </p:sp>
    </p:spTree>
    <p:extLst>
      <p:ext uri="{BB962C8B-B14F-4D97-AF65-F5344CB8AC3E}">
        <p14:creationId xmlns:p14="http://schemas.microsoft.com/office/powerpoint/2010/main" val="89967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5820" y="764704"/>
            <a:ext cx="777686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/>
              <a:t>С октября 1987 </a:t>
            </a:r>
            <a:r>
              <a:rPr lang="ru-RU" b="1" dirty="0" smtClean="0"/>
              <a:t>преподает </a:t>
            </a:r>
            <a:r>
              <a:rPr lang="ru-RU" b="1" dirty="0"/>
              <a:t>регионоведение, политологию, систему государственного и муниципального </a:t>
            </a:r>
            <a:r>
              <a:rPr lang="ru-RU" b="1" dirty="0" smtClean="0"/>
              <a:t>самоуправления в Архангельском Государственном педагогическом институте, ныне – САФУ, профессор кафедры регионоведения и международных отношений.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42" b="84545" l="0" r="100000">
                        <a14:foregroundMark x1="25682" y1="83333" x2="25682" y2="83333"/>
                        <a14:foregroundMark x1="53864" y1="81212" x2="53864" y2="81212"/>
                        <a14:foregroundMark x1="81364" y1="78788" x2="81364" y2="78788"/>
                        <a14:foregroundMark x1="78182" y1="74545" x2="78182" y2="74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213" y="1872084"/>
            <a:ext cx="6852253" cy="5139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98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980727"/>
            <a:ext cx="2952326" cy="4801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Предметом его научной деятельности является исследование </a:t>
            </a:r>
            <a:r>
              <a:rPr lang="ru-RU" b="1" dirty="0"/>
              <a:t>истории регионального развития России, Европейского Севера, является специалистом в области регионального управления и местного самоуправления. Автор более 100 научных трудов, в том числе автор и соавтор </a:t>
            </a:r>
            <a:r>
              <a:rPr lang="ru-RU" b="1" dirty="0" smtClean="0"/>
              <a:t> </a:t>
            </a:r>
            <a:r>
              <a:rPr lang="ru-RU" b="1" dirty="0"/>
              <a:t>монографий, учебников и учебных пособий, публикуется в периодической печати</a:t>
            </a:r>
            <a:r>
              <a:rPr lang="ru-RU" dirty="0"/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8141">
            <a:off x="3516499" y="3326801"/>
            <a:ext cx="2338106" cy="358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47" y="0"/>
            <a:ext cx="2915816" cy="424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808" y="2332037"/>
            <a:ext cx="314719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06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5980" y="3460358"/>
            <a:ext cx="290335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1986 </a:t>
            </a:r>
            <a:r>
              <a:rPr lang="ru-RU" dirty="0" smtClean="0"/>
              <a:t>год, 50-летие ЛСШ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0" t="11804" r="22337"/>
          <a:stretch/>
        </p:blipFill>
        <p:spPr bwMode="auto">
          <a:xfrm>
            <a:off x="4562424" y="2601814"/>
            <a:ext cx="3981037" cy="37306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 descr="F:\Шубин СИ\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91171" cy="30963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68144" y="2060848"/>
            <a:ext cx="177805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Декабрь 2011</a:t>
            </a:r>
          </a:p>
        </p:txBody>
      </p:sp>
    </p:spTree>
    <p:extLst>
      <p:ext uri="{BB962C8B-B14F-4D97-AF65-F5344CB8AC3E}">
        <p14:creationId xmlns:p14="http://schemas.microsoft.com/office/powerpoint/2010/main" val="52033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764704"/>
            <a:ext cx="4968552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Новиковские чтения  </a:t>
            </a:r>
            <a:r>
              <a:rPr lang="ru-RU" sz="2000" b="1" dirty="0"/>
              <a:t>-  значимое мероприятие в сфере истории, краеведения, образования и культуры Лешуконского района и Архангельской области. </a:t>
            </a:r>
            <a:r>
              <a:rPr lang="ru-RU" sz="2000" b="1" dirty="0" smtClean="0"/>
              <a:t>В  марте 2023 года они состоялись в пятый раз. Традиционно участниками чтений являются педагоги и учащиеся школ района.</a:t>
            </a:r>
            <a:endParaRPr lang="ru-RU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9" t="4785" r="20445"/>
          <a:stretch/>
        </p:blipFill>
        <p:spPr bwMode="auto">
          <a:xfrm>
            <a:off x="5753006" y="953066"/>
            <a:ext cx="2851441" cy="2485597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3687173"/>
            <a:ext cx="4253934" cy="283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2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6657" y="116632"/>
            <a:ext cx="43873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Стипендия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5374" y="937231"/>
            <a:ext cx="728899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Согласно положению стипендия профессора  Поморского государственного университета Шубина С.И. учреждается с целью повышения престижа успешной учёбы, развития творческой активности и инициативы учащихся, а также морального и материального поощрения лучшего </a:t>
            </a:r>
            <a:r>
              <a:rPr lang="ru-RU" b="1" dirty="0" smtClean="0"/>
              <a:t>выпускника </a:t>
            </a:r>
            <a:r>
              <a:rPr lang="ru-RU" b="1" dirty="0"/>
              <a:t>школы.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" t="16050" r="7519" b="7612"/>
          <a:stretch/>
        </p:blipFill>
        <p:spPr bwMode="auto">
          <a:xfrm>
            <a:off x="5436096" y="3799279"/>
            <a:ext cx="3352235" cy="2403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98686"/>
            <a:ext cx="3956576" cy="26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268760"/>
            <a:ext cx="68407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r>
              <a:rPr lang="ru-RU" dirty="0"/>
              <a:t>. Фатьянова Анна </a:t>
            </a:r>
          </a:p>
          <a:p>
            <a:r>
              <a:rPr lang="ru-RU" dirty="0"/>
              <a:t>2. Дерябина Ирина </a:t>
            </a:r>
          </a:p>
          <a:p>
            <a:r>
              <a:rPr lang="ru-RU" dirty="0"/>
              <a:t>3. Авдеева Анастасия </a:t>
            </a:r>
          </a:p>
          <a:p>
            <a:r>
              <a:rPr lang="ru-RU" dirty="0"/>
              <a:t>4. Чурсанов Сергей </a:t>
            </a:r>
          </a:p>
          <a:p>
            <a:r>
              <a:rPr lang="ru-RU" dirty="0"/>
              <a:t>5. </a:t>
            </a:r>
            <a:r>
              <a:rPr lang="ru-RU" dirty="0" err="1"/>
              <a:t>Гришичева</a:t>
            </a:r>
            <a:r>
              <a:rPr lang="ru-RU" dirty="0"/>
              <a:t> Елена </a:t>
            </a:r>
          </a:p>
          <a:p>
            <a:r>
              <a:rPr lang="ru-RU" dirty="0"/>
              <a:t>6. Гаврилова Мария </a:t>
            </a:r>
          </a:p>
          <a:p>
            <a:r>
              <a:rPr lang="ru-RU" dirty="0"/>
              <a:t>7. Фатьянова Мария </a:t>
            </a:r>
          </a:p>
          <a:p>
            <a:r>
              <a:rPr lang="ru-RU" dirty="0"/>
              <a:t>8. Бобылев Евгений </a:t>
            </a:r>
          </a:p>
          <a:p>
            <a:r>
              <a:rPr lang="ru-RU" dirty="0"/>
              <a:t>9. </a:t>
            </a:r>
            <a:r>
              <a:rPr lang="ru-RU" dirty="0" err="1"/>
              <a:t>Саукова</a:t>
            </a:r>
            <a:r>
              <a:rPr lang="ru-RU" dirty="0"/>
              <a:t> Ксения </a:t>
            </a:r>
          </a:p>
          <a:p>
            <a:r>
              <a:rPr lang="ru-RU" dirty="0"/>
              <a:t>10. </a:t>
            </a:r>
            <a:r>
              <a:rPr lang="ru-RU" dirty="0" err="1"/>
              <a:t>Пешеходина</a:t>
            </a:r>
            <a:r>
              <a:rPr lang="ru-RU" dirty="0"/>
              <a:t> Анна </a:t>
            </a:r>
          </a:p>
          <a:p>
            <a:r>
              <a:rPr lang="ru-RU" dirty="0"/>
              <a:t>11. </a:t>
            </a:r>
            <a:r>
              <a:rPr lang="ru-RU" dirty="0" err="1"/>
              <a:t>Пахова</a:t>
            </a:r>
            <a:r>
              <a:rPr lang="ru-RU" dirty="0"/>
              <a:t> Светлана </a:t>
            </a:r>
          </a:p>
          <a:p>
            <a:r>
              <a:rPr lang="ru-RU" dirty="0"/>
              <a:t>12. </a:t>
            </a:r>
            <a:r>
              <a:rPr lang="ru-RU" dirty="0" err="1"/>
              <a:t>Морголина</a:t>
            </a:r>
            <a:r>
              <a:rPr lang="ru-RU" dirty="0"/>
              <a:t> Анна </a:t>
            </a:r>
            <a:endParaRPr lang="ru-RU" dirty="0" smtClean="0"/>
          </a:p>
          <a:p>
            <a:r>
              <a:rPr lang="ru-RU" dirty="0" smtClean="0"/>
              <a:t>13. </a:t>
            </a:r>
            <a:r>
              <a:rPr lang="ru-RU" dirty="0" err="1" smtClean="0"/>
              <a:t>Артемчук</a:t>
            </a:r>
            <a:r>
              <a:rPr lang="ru-RU" dirty="0" smtClean="0"/>
              <a:t> Мирослава</a:t>
            </a:r>
          </a:p>
          <a:p>
            <a:r>
              <a:rPr lang="ru-RU" dirty="0" smtClean="0"/>
              <a:t>14. Рыжкова Татьяна</a:t>
            </a:r>
          </a:p>
          <a:p>
            <a:r>
              <a:rPr lang="ru-RU" dirty="0" smtClean="0"/>
              <a:t>15. </a:t>
            </a:r>
            <a:r>
              <a:rPr lang="ru-RU" dirty="0" err="1" smtClean="0"/>
              <a:t>Ляпушкина</a:t>
            </a:r>
            <a:r>
              <a:rPr lang="ru-RU" dirty="0" smtClean="0"/>
              <a:t> Юлия</a:t>
            </a:r>
          </a:p>
          <a:p>
            <a:r>
              <a:rPr lang="ru-RU" dirty="0" smtClean="0"/>
              <a:t>16. </a:t>
            </a:r>
            <a:r>
              <a:rPr lang="ru-RU" dirty="0" err="1" smtClean="0"/>
              <a:t>Поташев</a:t>
            </a:r>
            <a:r>
              <a:rPr lang="ru-RU" dirty="0" smtClean="0"/>
              <a:t> Владимир</a:t>
            </a:r>
          </a:p>
          <a:p>
            <a:r>
              <a:rPr lang="ru-RU" dirty="0" smtClean="0"/>
              <a:t>17. </a:t>
            </a:r>
            <a:r>
              <a:rPr lang="ru-RU" dirty="0" err="1" smtClean="0"/>
              <a:t>Пешеходина</a:t>
            </a:r>
            <a:r>
              <a:rPr lang="ru-RU" dirty="0" smtClean="0"/>
              <a:t> Екатерина</a:t>
            </a:r>
          </a:p>
          <a:p>
            <a:r>
              <a:rPr lang="ru-RU" dirty="0" smtClean="0"/>
              <a:t>18. Стрельникова </a:t>
            </a:r>
            <a:r>
              <a:rPr lang="ru-RU" dirty="0" err="1" smtClean="0"/>
              <a:t>Иулиания</a:t>
            </a:r>
            <a:r>
              <a:rPr lang="ru-RU" dirty="0" smtClean="0"/>
              <a:t>        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1268760"/>
            <a:ext cx="35283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</a:t>
            </a:r>
            <a:r>
              <a:rPr lang="ru-RU" dirty="0"/>
              <a:t>. </a:t>
            </a:r>
            <a:r>
              <a:rPr lang="ru-RU" dirty="0" err="1"/>
              <a:t>Скородумова</a:t>
            </a:r>
            <a:r>
              <a:rPr lang="ru-RU" dirty="0"/>
              <a:t>  Арина </a:t>
            </a:r>
          </a:p>
          <a:p>
            <a:r>
              <a:rPr lang="ru-RU" dirty="0"/>
              <a:t>20. Зарецкая Диана </a:t>
            </a:r>
          </a:p>
          <a:p>
            <a:r>
              <a:rPr lang="ru-RU" dirty="0"/>
              <a:t>21. Аксенова Екатерина </a:t>
            </a:r>
          </a:p>
          <a:p>
            <a:r>
              <a:rPr lang="ru-RU" dirty="0"/>
              <a:t>22.Титова Карина  </a:t>
            </a:r>
          </a:p>
          <a:p>
            <a:r>
              <a:rPr lang="ru-RU" dirty="0"/>
              <a:t>23. </a:t>
            </a:r>
            <a:r>
              <a:rPr lang="ru-RU" dirty="0" err="1"/>
              <a:t>Бобрецова</a:t>
            </a:r>
            <a:r>
              <a:rPr lang="ru-RU" dirty="0"/>
              <a:t> Ольга </a:t>
            </a:r>
          </a:p>
          <a:p>
            <a:r>
              <a:rPr lang="ru-RU" dirty="0"/>
              <a:t>24. Фатьянова </a:t>
            </a:r>
            <a:r>
              <a:rPr lang="ru-RU" dirty="0" smtClean="0"/>
              <a:t>Екатерина</a:t>
            </a:r>
          </a:p>
          <a:p>
            <a:r>
              <a:rPr lang="ru-RU" dirty="0" smtClean="0"/>
              <a:t>25. Антонова Кристина</a:t>
            </a:r>
          </a:p>
          <a:p>
            <a:r>
              <a:rPr lang="ru-RU" dirty="0" smtClean="0"/>
              <a:t>26. Архипова Наталья</a:t>
            </a:r>
          </a:p>
          <a:p>
            <a:r>
              <a:rPr lang="ru-RU" dirty="0" smtClean="0"/>
              <a:t>27. Новиков Кирилл</a:t>
            </a:r>
          </a:p>
          <a:p>
            <a:r>
              <a:rPr lang="ru-RU" dirty="0" smtClean="0"/>
              <a:t>28. Иванова Анастасия</a:t>
            </a:r>
          </a:p>
          <a:p>
            <a:r>
              <a:rPr lang="ru-RU" dirty="0" smtClean="0"/>
              <a:t>29. Назаров Никита</a:t>
            </a:r>
          </a:p>
          <a:p>
            <a:r>
              <a:rPr lang="ru-RU" dirty="0" smtClean="0"/>
              <a:t>30. Иванова Ирина</a:t>
            </a:r>
          </a:p>
          <a:p>
            <a:r>
              <a:rPr lang="ru-RU" dirty="0" smtClean="0"/>
              <a:t>31. Боровик Федор</a:t>
            </a:r>
          </a:p>
          <a:p>
            <a:r>
              <a:rPr lang="ru-RU" dirty="0" smtClean="0"/>
              <a:t>32. </a:t>
            </a:r>
            <a:r>
              <a:rPr lang="ru-RU" dirty="0" err="1" smtClean="0"/>
              <a:t>Мазур</a:t>
            </a:r>
            <a:r>
              <a:rPr lang="ru-RU" dirty="0" smtClean="0"/>
              <a:t> Даниил</a:t>
            </a:r>
          </a:p>
          <a:p>
            <a:r>
              <a:rPr lang="ru-RU" dirty="0" smtClean="0"/>
              <a:t>33. </a:t>
            </a:r>
            <a:r>
              <a:rPr lang="ru-RU" dirty="0" err="1" smtClean="0"/>
              <a:t>Радаев</a:t>
            </a:r>
            <a:r>
              <a:rPr lang="ru-RU" dirty="0" smtClean="0"/>
              <a:t> Юрий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537834"/>
            <a:ext cx="640871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Стипендиаты профессора С.И. Шубина </a:t>
            </a:r>
            <a:r>
              <a:rPr lang="ru-RU" b="1" dirty="0" smtClean="0"/>
              <a:t> 2006 – 2023 </a:t>
            </a:r>
            <a:r>
              <a:rPr lang="ru-RU" b="1" dirty="0" err="1" smtClean="0"/>
              <a:t>г.г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907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77411"/>
            <a:ext cx="4104456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В 2010 </a:t>
            </a:r>
            <a:r>
              <a:rPr lang="ru-RU" b="1" dirty="0" smtClean="0"/>
              <a:t>году Шубин С.И. </a:t>
            </a:r>
            <a:r>
              <a:rPr lang="ru-RU" b="1" dirty="0"/>
              <a:t>был признан </a:t>
            </a:r>
            <a:r>
              <a:rPr lang="ru-RU" b="1" dirty="0" smtClean="0"/>
              <a:t>победителем  областного конкурса </a:t>
            </a:r>
            <a:r>
              <a:rPr lang="ru-RU" b="1" dirty="0"/>
              <a:t>«Благотворитель года» в номинации  «Благотворительная поддержка образования»</a:t>
            </a:r>
          </a:p>
        </p:txBody>
      </p:sp>
      <p:pic>
        <p:nvPicPr>
          <p:cNvPr id="4098" name="Picture 2" descr="D:\Users\Zavuch\Desktop\d0dfb6bb2f0875029889ac39782e03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402" y="404664"/>
            <a:ext cx="2811577" cy="282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3757682"/>
            <a:ext cx="6528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Вы </a:t>
            </a:r>
            <a:r>
              <a:rPr lang="ru-RU" b="1" dirty="0"/>
              <a:t>несете добро. Если бы каждый житель области взял с вас пример, то Архангельская земля стала цветущей и теплой, хотя мы и живем на Севере. Ведь это теплота человеческого </a:t>
            </a:r>
            <a:r>
              <a:rPr lang="ru-RU" b="1" dirty="0" smtClean="0"/>
              <a:t>сердца»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73293" y="5045408"/>
            <a:ext cx="654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Епископ  Архангельский </a:t>
            </a:r>
            <a:r>
              <a:rPr lang="ru-RU" dirty="0"/>
              <a:t>и </a:t>
            </a:r>
            <a:r>
              <a:rPr lang="ru-RU" dirty="0" smtClean="0"/>
              <a:t>Холмогорский Даниил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38678">
            <a:off x="292583" y="2410004"/>
            <a:ext cx="2305000" cy="302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4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273</TotalTime>
  <Words>503</Words>
  <Application>Microsoft Office PowerPoint</Application>
  <PresentationFormat>Экран (4:3)</PresentationFormat>
  <Paragraphs>60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Шубин Сергей Иванович- выпускник ЛСШ, ученый, преподаватель, благотворитель.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Сергей Иванович Шубин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Шубин Сергей Иванович</dc:title>
  <dc:creator>Емельяновы</dc:creator>
  <cp:lastModifiedBy>Демушкина Наталья</cp:lastModifiedBy>
  <cp:revision>26</cp:revision>
  <dcterms:created xsi:type="dcterms:W3CDTF">2018-12-11T15:27:02Z</dcterms:created>
  <dcterms:modified xsi:type="dcterms:W3CDTF">2024-06-05T10:59:53Z</dcterms:modified>
</cp:coreProperties>
</file>