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4" r:id="rId5"/>
    <p:sldId id="261" r:id="rId6"/>
    <p:sldId id="262" r:id="rId7"/>
    <p:sldId id="257" r:id="rId8"/>
    <p:sldId id="266" r:id="rId9"/>
    <p:sldId id="263" r:id="rId10"/>
    <p:sldId id="265" r:id="rId11"/>
    <p:sldId id="270" r:id="rId12"/>
    <p:sldId id="269" r:id="rId13"/>
    <p:sldId id="267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07" autoAdjust="0"/>
  </p:normalViewPr>
  <p:slideViewPr>
    <p:cSldViewPr>
      <p:cViewPr>
        <p:scale>
          <a:sx n="112" d="100"/>
          <a:sy n="112" d="100"/>
        </p:scale>
        <p:origin x="66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721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176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917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144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527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502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08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641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17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169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758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4BE22-CABF-4704-974A-201A872CDDFB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4453A-2B18-444D-9521-852F42A1B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683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891615">
            <a:off x="678691" y="1976809"/>
            <a:ext cx="3335449" cy="180134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Book Antiqua" pitchFamily="18" charset="0"/>
                <a:ea typeface="Batang"/>
              </a:rPr>
              <a:t>Наставник для детей и взрослых</a:t>
            </a:r>
            <a:r>
              <a:rPr lang="ru-RU" dirty="0" smtClean="0">
                <a:latin typeface="Book Antiqua" pitchFamily="18" charset="0"/>
                <a:ea typeface="Batang"/>
              </a:rPr>
              <a:t/>
            </a:r>
            <a:br>
              <a:rPr lang="ru-RU" dirty="0" smtClean="0">
                <a:latin typeface="Book Antiqua" pitchFamily="18" charset="0"/>
                <a:ea typeface="Batang"/>
              </a:rPr>
            </a:br>
            <a:endParaRPr lang="ru-RU" b="1" dirty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021288"/>
            <a:ext cx="6400800" cy="288032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7" y="2590182"/>
            <a:ext cx="576064" cy="91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00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600200"/>
            <a:ext cx="7067128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" name="Picture 2" descr="https://sun9-9.userapi.com/impf/lLFneBlClyp-ux8-UI-dS6RzYqQ8RRCWQ7LqSw/15AwczFpX2k.jpg?size=893x645&amp;quality=95&amp;sign=601d0dfdb24fc222c81ea14d30eae697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36912"/>
            <a:ext cx="5625505" cy="4063215"/>
          </a:xfrm>
          <a:prstGeom prst="rect">
            <a:avLst/>
          </a:prstGeom>
          <a:noFill/>
        </p:spPr>
      </p:pic>
      <p:pic>
        <p:nvPicPr>
          <p:cNvPr id="6148" name="Picture 4" descr="https://sun9-1.userapi.com/impf/tIv4TxJEBWgtD37P9E_Iz59rJcrIvKj9SQ7UQA/1YG8vruwlGc.jpg?size=665x939&amp;quality=95&amp;sign=2c5538a3eb8e7f5b39270a01d15dde6b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275778" y="-739273"/>
            <a:ext cx="3847788" cy="5559599"/>
          </a:xfrm>
          <a:prstGeom prst="rect">
            <a:avLst/>
          </a:prstGeom>
          <a:noFill/>
        </p:spPr>
      </p:pic>
      <p:pic>
        <p:nvPicPr>
          <p:cNvPr id="8196" name="Picture 4" descr="https://sun9-11.userapi.com/impg/odNqAumQCoC-1EG_GVZbgrG49SDgb2lnH94ZGg/-hTDls7lcD0.jpg?size=810x1080&amp;quality=95&amp;sign=9c67e3799feb25f0ad306f9827788678&amp;type=album"/>
          <p:cNvPicPr>
            <a:picLocks noChangeAspect="1" noChangeArrowheads="1"/>
          </p:cNvPicPr>
          <p:nvPr/>
        </p:nvPicPr>
        <p:blipFill>
          <a:blip r:embed="rId5" cstate="print"/>
          <a:srcRect l="26667" t="15133" r="21481" b="4867"/>
          <a:stretch>
            <a:fillRect/>
          </a:stretch>
        </p:blipFill>
        <p:spPr bwMode="auto">
          <a:xfrm>
            <a:off x="7812360" y="4221088"/>
            <a:ext cx="1190132" cy="2448272"/>
          </a:xfrm>
          <a:prstGeom prst="rect">
            <a:avLst/>
          </a:prstGeom>
          <a:noFill/>
        </p:spPr>
      </p:pic>
      <p:pic>
        <p:nvPicPr>
          <p:cNvPr id="8" name="Picture 2" descr="https://sun9-9.userapi.com/impf/h5L47xH065Fu5d_cB0Cp9-b7eU3cWO1OquF6EQ/uL4OuYusnmk.jpg?size=2560x1920&amp;quality=95&amp;sign=084a87b1c0ab1fc1163f11fc933d592f&amp;type=album"/>
          <p:cNvPicPr>
            <a:picLocks noChangeAspect="1" noChangeArrowheads="1"/>
          </p:cNvPicPr>
          <p:nvPr/>
        </p:nvPicPr>
        <p:blipFill>
          <a:blip r:embed="rId6" cstate="print"/>
          <a:srcRect l="28125" t="22321" r="36384" b="14286"/>
          <a:stretch>
            <a:fillRect/>
          </a:stretch>
        </p:blipFill>
        <p:spPr bwMode="auto">
          <a:xfrm>
            <a:off x="5940152" y="4293096"/>
            <a:ext cx="1773831" cy="2376264"/>
          </a:xfrm>
          <a:prstGeom prst="rect">
            <a:avLst/>
          </a:prstGeom>
          <a:noFill/>
        </p:spPr>
      </p:pic>
      <p:pic>
        <p:nvPicPr>
          <p:cNvPr id="9" name="Picture 2" descr="https://sun9-5.userapi.com/impg/2pQDdSJDAnD84OFJX7thJU6XKB0WuL-u1706ag/6C7owVc3EKc.jpg?size=2560x1922&amp;quality=95&amp;sign=41a46cc6c65ec7b4aef93a765c5d6dfb&amp;type=album"/>
          <p:cNvPicPr>
            <a:picLocks noChangeAspect="1" noChangeArrowheads="1"/>
          </p:cNvPicPr>
          <p:nvPr/>
        </p:nvPicPr>
        <p:blipFill>
          <a:blip r:embed="rId7" cstate="print"/>
          <a:srcRect l="13651" t="6818" r="11271" b="9091"/>
          <a:stretch>
            <a:fillRect/>
          </a:stretch>
        </p:blipFill>
        <p:spPr bwMode="auto">
          <a:xfrm>
            <a:off x="395536" y="188640"/>
            <a:ext cx="2736304" cy="23009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Большая Учительская.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 Ирина Юрьевна в роли «Воспитатель -наставник»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" name="Picture 6" descr="https://sun9-80.userapi.com/impf/lk0MszOuMfHih5rcSw7XlTcTPJb8RU9h1_oY0w/1WS8akXiOnk.jpg?size=1620x2160&amp;quality=95&amp;sign=bac40fa7d32259ce8fe27b4584e6d528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55576" y="1556792"/>
            <a:ext cx="3394472" cy="4525963"/>
          </a:xfrm>
          <a:prstGeom prst="rect">
            <a:avLst/>
          </a:prstGeom>
          <a:noFill/>
        </p:spPr>
      </p:pic>
      <p:pic>
        <p:nvPicPr>
          <p:cNvPr id="1026" name="Picture 2" descr="https://sun9-12.userapi.com/impg/RdQhV7T0U0zbHzoozcZfHZhV1LeSgbUIyvl-UA/wqGXzncRZg0.jpg?size=2560x1707&amp;quality=96&amp;sign=21d3fce3ef72eab10cb494ef91521cfe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70038" y="-14428984"/>
            <a:ext cx="18790417" cy="12529392"/>
          </a:xfrm>
          <a:prstGeom prst="rect">
            <a:avLst/>
          </a:prstGeom>
          <a:noFill/>
        </p:spPr>
      </p:pic>
      <p:pic>
        <p:nvPicPr>
          <p:cNvPr id="10" name="Picture 8" descr="https://sun9-7.userapi.com/impf/3UoNZ5ls5iRpJXIMucZaDZ-xOiIcNey1p0mIGQ/O2h-dcg96yo.jpg?size=2560x1920&amp;quality=95&amp;sign=ffa5053ef4ce01d0b6ef81dfd56eec15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556792"/>
            <a:ext cx="3648406" cy="2736304"/>
          </a:xfrm>
          <a:prstGeom prst="rect">
            <a:avLst/>
          </a:prstGeom>
          <a:noFill/>
        </p:spPr>
      </p:pic>
      <p:pic>
        <p:nvPicPr>
          <p:cNvPr id="27652" name="Picture 4" descr="https://sun9-41.userapi.com/impg/34lRY43WjNa01UctIvvfRYu1Mk1KmlaNf_3qSw/_jriOioVhNs.jpg?size=1620x2160&amp;quality=95&amp;sign=3e531a3a4850defec63cdacb85caec90&amp;type=album"/>
          <p:cNvPicPr>
            <a:picLocks noChangeAspect="1" noChangeArrowheads="1"/>
          </p:cNvPicPr>
          <p:nvPr/>
        </p:nvPicPr>
        <p:blipFill>
          <a:blip r:embed="rId6" cstate="print"/>
          <a:srcRect b="23944"/>
          <a:stretch>
            <a:fillRect/>
          </a:stretch>
        </p:blipFill>
        <p:spPr bwMode="auto">
          <a:xfrm>
            <a:off x="6156176" y="4437112"/>
            <a:ext cx="1944216" cy="197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001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Ветеран труда с 2023 г.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800" dirty="0"/>
          </a:p>
        </p:txBody>
      </p:sp>
      <p:pic>
        <p:nvPicPr>
          <p:cNvPr id="1026" name="Picture 2" descr="https://sun9-12.userapi.com/impg/RdQhV7T0U0zbHzoozcZfHZhV1LeSgbUIyvl-UA/wqGXzncRZg0.jpg?size=2560x1707&amp;quality=96&amp;sign=21d3fce3ef72eab10cb494ef91521cf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70038" y="-14428984"/>
            <a:ext cx="18790417" cy="12529392"/>
          </a:xfrm>
          <a:prstGeom prst="rect">
            <a:avLst/>
          </a:prstGeom>
          <a:noFill/>
        </p:spPr>
      </p:pic>
      <p:pic>
        <p:nvPicPr>
          <p:cNvPr id="25602" name="Picture 2" descr="https://sun9-26.userapi.com/impg/zjaG9Snlac2zY6KEX1hF4SN54Nh4kzbX5GbMAg/nY2SNfgjZis.jpg?size=711x499&amp;quality=95&amp;sign=2e8eb4aa7dc7edf9738dab7f131a74fd&amp;type=album"/>
          <p:cNvPicPr>
            <a:picLocks noChangeAspect="1" noChangeArrowheads="1"/>
          </p:cNvPicPr>
          <p:nvPr/>
        </p:nvPicPr>
        <p:blipFill>
          <a:blip r:embed="rId4" cstate="print"/>
          <a:srcRect l="5316" t="9090" r="4305" b="18190"/>
          <a:stretch>
            <a:fillRect/>
          </a:stretch>
        </p:blipFill>
        <p:spPr bwMode="auto">
          <a:xfrm>
            <a:off x="1403648" y="1700808"/>
            <a:ext cx="6120680" cy="3456384"/>
          </a:xfrm>
          <a:prstGeom prst="rect">
            <a:avLst/>
          </a:prstGeom>
          <a:noFill/>
        </p:spPr>
      </p:pic>
      <p:pic>
        <p:nvPicPr>
          <p:cNvPr id="3074" name="Picture 2" descr="https://sun9-3.userapi.com/impf/66oRuo90qDiBJ8OwA2My-OBfy87XfrvSCGXSxw/2qy55dxbIKQ.jpg?size=2560x1920&amp;quality=95&amp;sign=1985535c21f674b569e21c0ac9f8667e&amp;type=album"/>
          <p:cNvPicPr>
            <a:picLocks noChangeAspect="1" noChangeArrowheads="1"/>
          </p:cNvPicPr>
          <p:nvPr/>
        </p:nvPicPr>
        <p:blipFill>
          <a:blip r:embed="rId5" cstate="print"/>
          <a:srcRect l="4225" t="15493" r="14437" b="19718"/>
          <a:stretch>
            <a:fillRect/>
          </a:stretch>
        </p:blipFill>
        <p:spPr bwMode="auto">
          <a:xfrm>
            <a:off x="2555776" y="4221088"/>
            <a:ext cx="4032448" cy="24089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001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404664"/>
            <a:ext cx="1584176" cy="108012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Внуки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1800" b="1" dirty="0" smtClean="0">
                <a:solidFill>
                  <a:srgbClr val="C00000"/>
                </a:solidFill>
              </a:rPr>
              <a:t>и</a:t>
            </a:r>
            <a:r>
              <a:rPr lang="ru-RU" sz="2000" b="1" dirty="0" smtClean="0">
                <a:solidFill>
                  <a:srgbClr val="C00000"/>
                </a:solidFill>
              </a:rPr>
              <a:t> племянники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707904" y="2132856"/>
            <a:ext cx="4978896" cy="39933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sun9-72.userapi.com/impg/ZAT9etf9zjplGsM9i1W-UsfZ0JrYpW4dYgMpaQ/Yk23KxjuUHI.jpg?size=750x1600&amp;quality=96&amp;sign=2e5080207ffade3ad73d689e5420d924&amp;type=album"/>
          <p:cNvPicPr>
            <a:picLocks noChangeAspect="1" noChangeArrowheads="1"/>
          </p:cNvPicPr>
          <p:nvPr/>
        </p:nvPicPr>
        <p:blipFill>
          <a:blip r:embed="rId3" cstate="print"/>
          <a:srcRect t="14286" b="26374"/>
          <a:stretch>
            <a:fillRect/>
          </a:stretch>
        </p:blipFill>
        <p:spPr bwMode="auto">
          <a:xfrm>
            <a:off x="6156176" y="3284984"/>
            <a:ext cx="2616541" cy="3312368"/>
          </a:xfrm>
          <a:prstGeom prst="rect">
            <a:avLst/>
          </a:prstGeom>
          <a:noFill/>
        </p:spPr>
      </p:pic>
      <p:pic>
        <p:nvPicPr>
          <p:cNvPr id="3" name="Picture 2" descr="https://sun9-23.userapi.com/impg/rge1e6NyIsYtjngd5-BNFawlr1nMF4uaLHUlgw/ZYPAn-2GiaI.jpg?size=1600x750&amp;quality=95&amp;sign=072a4ff68943c02e35a95ed5f56ac81e&amp;type=album"/>
          <p:cNvPicPr>
            <a:picLocks noChangeAspect="1" noChangeArrowheads="1"/>
          </p:cNvPicPr>
          <p:nvPr/>
        </p:nvPicPr>
        <p:blipFill>
          <a:blip r:embed="rId4" cstate="print"/>
          <a:srcRect l="10866" r="18821"/>
          <a:stretch>
            <a:fillRect/>
          </a:stretch>
        </p:blipFill>
        <p:spPr bwMode="auto">
          <a:xfrm>
            <a:off x="179512" y="4221088"/>
            <a:ext cx="3528392" cy="2352261"/>
          </a:xfrm>
          <a:prstGeom prst="rect">
            <a:avLst/>
          </a:prstGeom>
          <a:noFill/>
        </p:spPr>
      </p:pic>
      <p:pic>
        <p:nvPicPr>
          <p:cNvPr id="3074" name="Picture 2" descr="https://sun9-38.userapi.com/impg/5w8F0SP0uD5DL0PuVnvabN40_lIFvtalcCOztw/svYNmosC394.jpg?size=750x1600&amp;quality=95&amp;sign=7df07d112bbf2f276b7da5fc08012d9f&amp;type=album"/>
          <p:cNvPicPr>
            <a:picLocks noChangeAspect="1" noChangeArrowheads="1"/>
          </p:cNvPicPr>
          <p:nvPr/>
        </p:nvPicPr>
        <p:blipFill>
          <a:blip r:embed="rId5" cstate="print"/>
          <a:srcRect t="26471" b="22059"/>
          <a:stretch>
            <a:fillRect/>
          </a:stretch>
        </p:blipFill>
        <p:spPr bwMode="auto">
          <a:xfrm>
            <a:off x="323528" y="260648"/>
            <a:ext cx="2477075" cy="2520280"/>
          </a:xfrm>
          <a:prstGeom prst="rect">
            <a:avLst/>
          </a:prstGeom>
          <a:noFill/>
        </p:spPr>
      </p:pic>
      <p:pic>
        <p:nvPicPr>
          <p:cNvPr id="3076" name="Picture 4" descr="https://sun9-74.userapi.com/impg/RPxHRfTDL64QObSAvgSeOP7VTXw5RCD1Av_YsQ/cqHxdH0k26w.jpg?size=750x1600&amp;quality=95&amp;sign=6ae6dda8c08c5f4a76da5d847a65691c&amp;type=album"/>
          <p:cNvPicPr>
            <a:picLocks noChangeAspect="1" noChangeArrowheads="1"/>
          </p:cNvPicPr>
          <p:nvPr/>
        </p:nvPicPr>
        <p:blipFill>
          <a:blip r:embed="rId6" cstate="print"/>
          <a:srcRect t="17568" b="12162"/>
          <a:stretch>
            <a:fillRect/>
          </a:stretch>
        </p:blipFill>
        <p:spPr bwMode="auto">
          <a:xfrm>
            <a:off x="7236296" y="188640"/>
            <a:ext cx="1681196" cy="2520280"/>
          </a:xfrm>
          <a:prstGeom prst="rect">
            <a:avLst/>
          </a:prstGeom>
          <a:noFill/>
        </p:spPr>
      </p:pic>
      <p:pic>
        <p:nvPicPr>
          <p:cNvPr id="3078" name="Picture 6" descr="https://sun9-1.userapi.com/impf/bED-5dfTQXEGU7rd7VdRa7-dVEdjv_jwtDkjsw/sKk8PjF4yhs.jpg?size=810x1080&amp;quality=95&amp;sign=300f9e5950711c1821a04bc29248a096&amp;type=album"/>
          <p:cNvPicPr>
            <a:picLocks noChangeAspect="1" noChangeArrowheads="1"/>
          </p:cNvPicPr>
          <p:nvPr/>
        </p:nvPicPr>
        <p:blipFill>
          <a:blip r:embed="rId7" cstate="print"/>
          <a:srcRect t="17552" b="18089"/>
          <a:stretch>
            <a:fillRect/>
          </a:stretch>
        </p:blipFill>
        <p:spPr bwMode="auto">
          <a:xfrm>
            <a:off x="2843808" y="2348880"/>
            <a:ext cx="1846102" cy="1584176"/>
          </a:xfrm>
          <a:prstGeom prst="rect">
            <a:avLst/>
          </a:prstGeom>
          <a:noFill/>
        </p:spPr>
      </p:pic>
      <p:pic>
        <p:nvPicPr>
          <p:cNvPr id="3080" name="Picture 8" descr="https://sun9-43.userapi.com/impg/qZtC3YWrr8zWP35mi4d2p9iG6PGEGmr1Q6gT7g/dBuWvL1ZbdU.jpg?size=750x1600&amp;quality=96&amp;sign=265d213aa43aebf0bc81c0fd1a3b529f&amp;type=album"/>
          <p:cNvPicPr>
            <a:picLocks noChangeAspect="1" noChangeArrowheads="1"/>
          </p:cNvPicPr>
          <p:nvPr/>
        </p:nvPicPr>
        <p:blipFill>
          <a:blip r:embed="rId8" cstate="print"/>
          <a:srcRect t="16667" b="11111"/>
          <a:stretch>
            <a:fillRect/>
          </a:stretch>
        </p:blipFill>
        <p:spPr bwMode="auto">
          <a:xfrm>
            <a:off x="4067944" y="4077072"/>
            <a:ext cx="1678687" cy="2586421"/>
          </a:xfrm>
          <a:prstGeom prst="rect">
            <a:avLst/>
          </a:prstGeom>
          <a:noFill/>
        </p:spPr>
      </p:pic>
      <p:pic>
        <p:nvPicPr>
          <p:cNvPr id="3082" name="Picture 10" descr="https://sun9-8.userapi.com/impg/tdz_5EOG_Mx6LZ0hxqM_WS2IQYcxovL4ztt6Ww/Ply5HIOa1-A.jpg?size=1626x2160&amp;quality=95&amp;sign=bf4a27a436d607d28e7b80623fb95b09&amp;type=album"/>
          <p:cNvPicPr>
            <a:picLocks noChangeAspect="1" noChangeArrowheads="1"/>
          </p:cNvPicPr>
          <p:nvPr/>
        </p:nvPicPr>
        <p:blipFill>
          <a:blip r:embed="rId9" cstate="print"/>
          <a:srcRect t="7895"/>
          <a:stretch>
            <a:fillRect/>
          </a:stretch>
        </p:blipFill>
        <p:spPr bwMode="auto">
          <a:xfrm>
            <a:off x="4788024" y="188640"/>
            <a:ext cx="2059829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800" dirty="0"/>
          </a:p>
        </p:txBody>
      </p:sp>
      <p:pic>
        <p:nvPicPr>
          <p:cNvPr id="1026" name="Picture 2" descr="https://sun9-12.userapi.com/impg/RdQhV7T0U0zbHzoozcZfHZhV1LeSgbUIyvl-UA/wqGXzncRZg0.jpg?size=2560x1707&amp;quality=96&amp;sign=21d3fce3ef72eab10cb494ef91521cf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70038" y="-14428984"/>
            <a:ext cx="18790417" cy="125293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3717032"/>
            <a:ext cx="5400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Работу выполнила: </a:t>
            </a:r>
            <a:r>
              <a:rPr lang="ru-RU" sz="2800" b="1" dirty="0" err="1">
                <a:solidFill>
                  <a:srgbClr val="C00000"/>
                </a:solidFill>
              </a:rPr>
              <a:t>П</a:t>
            </a:r>
            <a:r>
              <a:rPr lang="ru-RU" sz="2800" b="1" dirty="0" err="1" smtClean="0">
                <a:solidFill>
                  <a:srgbClr val="C00000"/>
                </a:solidFill>
              </a:rPr>
              <a:t>арыгина</a:t>
            </a:r>
            <a:r>
              <a:rPr lang="ru-RU" sz="2800" b="1" dirty="0" smtClean="0">
                <a:solidFill>
                  <a:srgbClr val="C00000"/>
                </a:solidFill>
              </a:rPr>
              <a:t> Екатерина ученица 6 класса МБОУ «ЛСОШ»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Руководитель: Титова В.Ю. учитель математики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МБОУ «ЛСОШ»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97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Федулова Ирина Юрьевна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483768" y="1600200"/>
            <a:ext cx="6660232" cy="4525963"/>
          </a:xfrm>
        </p:spPr>
        <p:txBody>
          <a:bodyPr/>
          <a:lstStyle/>
          <a:p>
            <a:r>
              <a:rPr lang="ru-RU" dirty="0" smtClean="0"/>
              <a:t>Родилась 16 августа 1964 г</a:t>
            </a:r>
          </a:p>
          <a:p>
            <a:pPr>
              <a:buNone/>
            </a:pPr>
            <a:r>
              <a:rPr lang="ru-RU" dirty="0" smtClean="0"/>
              <a:t>   1971-1974гг –училась в начальной школе п. </a:t>
            </a:r>
            <a:r>
              <a:rPr lang="ru-RU" dirty="0" err="1" smtClean="0"/>
              <a:t>Б-Щелья</a:t>
            </a:r>
            <a:endParaRPr lang="ru-RU" dirty="0" smtClean="0"/>
          </a:p>
          <a:p>
            <a:r>
              <a:rPr lang="ru-RU" dirty="0" smtClean="0"/>
              <a:t>1974-1981гг-училась в </a:t>
            </a:r>
            <a:r>
              <a:rPr lang="ru-RU" dirty="0" err="1" smtClean="0"/>
              <a:t>Олемской</a:t>
            </a:r>
            <a:r>
              <a:rPr lang="ru-RU" dirty="0" smtClean="0"/>
              <a:t> средней школе</a:t>
            </a:r>
          </a:p>
          <a:p>
            <a:r>
              <a:rPr lang="ru-RU" dirty="0" smtClean="0"/>
              <a:t>1981-1984гг- учеба в </a:t>
            </a:r>
            <a:r>
              <a:rPr lang="ru-RU" dirty="0" err="1" smtClean="0"/>
              <a:t>Каргопольском</a:t>
            </a:r>
            <a:r>
              <a:rPr lang="ru-RU" dirty="0" smtClean="0"/>
              <a:t> педагогическом училище</a:t>
            </a:r>
            <a:endParaRPr lang="ru-RU" dirty="0"/>
          </a:p>
        </p:txBody>
      </p:sp>
      <p:pic>
        <p:nvPicPr>
          <p:cNvPr id="9218" name="Picture 2" descr="https://sun9-19.userapi.com/impf/4Q5OcgLyWASVWlAQm6PIicBlUpLbdDH6PJWnFw/-cqTK9aIer4.jpg?size=972x2160&amp;quality=95&amp;sign=801ec40b15f48a9c0c66cd452d4f0edf&amp;type=album"/>
          <p:cNvPicPr>
            <a:picLocks noChangeAspect="1" noChangeArrowheads="1"/>
          </p:cNvPicPr>
          <p:nvPr/>
        </p:nvPicPr>
        <p:blipFill>
          <a:blip r:embed="rId3" cstate="print"/>
          <a:srcRect l="9164" t="12371" r="10653" b="18557"/>
          <a:stretch>
            <a:fillRect/>
          </a:stretch>
        </p:blipFill>
        <p:spPr bwMode="auto">
          <a:xfrm>
            <a:off x="467544" y="1772816"/>
            <a:ext cx="1918422" cy="3672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013176"/>
            <a:ext cx="2181622" cy="1682966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2" descr="https://sun9-31.userapi.com/impf/b02mZ_v-JmKV7EagTfxfwU0bPrdO_E9QEfDjoQ/WSJ_vYVsyAo.jpg?size=423x566&amp;quality=95&amp;sign=1141ed3e3a1e8dd86bb1b2eb2c9d44eb&amp;type=album"/>
          <p:cNvPicPr>
            <a:picLocks noChangeAspect="1" noChangeArrowheads="1"/>
          </p:cNvPicPr>
          <p:nvPr/>
        </p:nvPicPr>
        <p:blipFill>
          <a:blip r:embed="rId4" cstate="print"/>
          <a:srcRect t="5660" b="3774"/>
          <a:stretch>
            <a:fillRect/>
          </a:stretch>
        </p:blipFill>
        <p:spPr bwMode="auto">
          <a:xfrm>
            <a:off x="179512" y="260648"/>
            <a:ext cx="2673940" cy="3240360"/>
          </a:xfrm>
          <a:prstGeom prst="rect">
            <a:avLst/>
          </a:prstGeom>
          <a:noFill/>
        </p:spPr>
      </p:pic>
      <p:pic>
        <p:nvPicPr>
          <p:cNvPr id="6" name="Picture 4" descr="https://sun9-68.userapi.com/impf/1BD6sFpCh9dH2vaftNLGtWCxUCOiHrRLfLdMeg/WUWA-P9p8yQ.jpg?size=419x469&amp;quality=95&amp;sign=2d17d9e2fdb2178ab86a5d1621f154fc&amp;type=album"/>
          <p:cNvPicPr>
            <a:picLocks noChangeAspect="1" noChangeArrowheads="1"/>
          </p:cNvPicPr>
          <p:nvPr/>
        </p:nvPicPr>
        <p:blipFill>
          <a:blip r:embed="rId5" cstate="print"/>
          <a:srcRect b="2128"/>
          <a:stretch>
            <a:fillRect/>
          </a:stretch>
        </p:blipFill>
        <p:spPr bwMode="auto">
          <a:xfrm>
            <a:off x="6084168" y="260648"/>
            <a:ext cx="2826379" cy="3096344"/>
          </a:xfrm>
          <a:prstGeom prst="rect">
            <a:avLst/>
          </a:prstGeom>
          <a:noFill/>
        </p:spPr>
      </p:pic>
      <p:pic>
        <p:nvPicPr>
          <p:cNvPr id="7" name="Picture 6" descr="https://sun9-31.userapi.com/impf/KwuFPDSQbUPd27kD4c8RdMXhkbD4CJsi_8UQhQ/1VNOWAXR8jQ.jpg?size=555x366&amp;quality=95&amp;sign=924e36d0f4a123daef03e94ccfc94329&amp;type=album"/>
          <p:cNvPicPr>
            <a:picLocks noChangeAspect="1" noChangeArrowheads="1"/>
          </p:cNvPicPr>
          <p:nvPr/>
        </p:nvPicPr>
        <p:blipFill>
          <a:blip r:embed="rId6" cstate="print"/>
          <a:srcRect t="18590"/>
          <a:stretch>
            <a:fillRect/>
          </a:stretch>
        </p:blipFill>
        <p:spPr bwMode="auto">
          <a:xfrm>
            <a:off x="1547664" y="3594136"/>
            <a:ext cx="5286375" cy="283807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483768" y="692696"/>
            <a:ext cx="39604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Начало педагогической деятельности.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          Федулова (</a:t>
            </a:r>
            <a:r>
              <a:rPr lang="ru-RU" b="1" dirty="0" err="1" smtClean="0">
                <a:solidFill>
                  <a:srgbClr val="C00000"/>
                </a:solidFill>
              </a:rPr>
              <a:t>Багрецова</a:t>
            </a:r>
            <a:r>
              <a:rPr lang="ru-RU" b="1" dirty="0" smtClean="0">
                <a:solidFill>
                  <a:srgbClr val="C00000"/>
                </a:solidFill>
              </a:rPr>
              <a:t>) И.Ю.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            с  учениками </a:t>
            </a:r>
            <a:r>
              <a:rPr lang="ru-RU" b="1" dirty="0" err="1" smtClean="0">
                <a:solidFill>
                  <a:srgbClr val="C00000"/>
                </a:solidFill>
              </a:rPr>
              <a:t>Русомской</a:t>
            </a:r>
            <a:r>
              <a:rPr lang="ru-RU" b="1" dirty="0" smtClean="0">
                <a:solidFill>
                  <a:srgbClr val="C00000"/>
                </a:solidFill>
              </a:rPr>
              <a:t>       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                  начальной школы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 В « Золотой рыбке»</a:t>
            </a:r>
            <a:br>
              <a:rPr lang="ru-RU" sz="1800" b="1" dirty="0" smtClean="0">
                <a:solidFill>
                  <a:srgbClr val="C00000"/>
                </a:solidFill>
              </a:rPr>
            </a:br>
            <a:r>
              <a:rPr lang="ru-RU" sz="1800" b="1" dirty="0" smtClean="0">
                <a:solidFill>
                  <a:srgbClr val="C00000"/>
                </a:solidFill>
              </a:rPr>
              <a:t>На занятиях</a:t>
            </a:r>
            <a:endParaRPr lang="ru-RU" sz="18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941168"/>
            <a:ext cx="2181622" cy="1682966"/>
          </a:xfrm>
          <a:prstGeom prst="rect">
            <a:avLst/>
          </a:prstGeom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457200" y="3717032"/>
            <a:ext cx="8229600" cy="24091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2" name="Picture 4" descr="https://sun9-73.userapi.com/impf/Q6rBXfCgd7yksxrqXb2LRUCPoaNOGWnfOGaJwQ/SffDEE5gzo4.jpg?size=2560x1920&amp;quality=96&amp;sign=79262199528bbdc994a4aaefc0908dec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933056"/>
            <a:ext cx="3648405" cy="2736304"/>
          </a:xfrm>
          <a:prstGeom prst="rect">
            <a:avLst/>
          </a:prstGeom>
          <a:noFill/>
        </p:spPr>
      </p:pic>
      <p:pic>
        <p:nvPicPr>
          <p:cNvPr id="7174" name="Picture 6" descr="https://sun9-37.userapi.com/impf/lRvQ8xw7doQfwGlnmFLlXpoNrWK3y6qLZq-HdQ/Xmrqvm_sebw.jpg?size=2560x1920&amp;quality=96&amp;sign=240ef69b8c9cd819f3b73010898fe260&amp;type=album"/>
          <p:cNvPicPr>
            <a:picLocks noChangeAspect="1" noChangeArrowheads="1"/>
          </p:cNvPicPr>
          <p:nvPr/>
        </p:nvPicPr>
        <p:blipFill>
          <a:blip r:embed="rId5" cstate="print"/>
          <a:srcRect l="9507" t="23944"/>
          <a:stretch>
            <a:fillRect/>
          </a:stretch>
        </p:blipFill>
        <p:spPr bwMode="auto">
          <a:xfrm>
            <a:off x="35496" y="548680"/>
            <a:ext cx="3504389" cy="2208992"/>
          </a:xfrm>
          <a:prstGeom prst="rect">
            <a:avLst/>
          </a:prstGeom>
          <a:noFill/>
        </p:spPr>
      </p:pic>
      <p:pic>
        <p:nvPicPr>
          <p:cNvPr id="7176" name="Picture 8" descr="https://sun9-23.userapi.com/impf/lpvtDmCE3l0UEBQCkJT9jY0qB6sarNyyKBnYOA/SHi-ouX0pZI.jpg?size=2560x1920&amp;quality=96&amp;sign=bd5da9d38e39ebde84aecb6151b5d7ae&amp;type=album"/>
          <p:cNvPicPr>
            <a:picLocks noChangeAspect="1" noChangeArrowheads="1"/>
          </p:cNvPicPr>
          <p:nvPr/>
        </p:nvPicPr>
        <p:blipFill>
          <a:blip r:embed="rId6" cstate="print"/>
          <a:srcRect t="13158" b="5263"/>
          <a:stretch>
            <a:fillRect/>
          </a:stretch>
        </p:blipFill>
        <p:spPr bwMode="auto">
          <a:xfrm>
            <a:off x="5495595" y="692696"/>
            <a:ext cx="3648405" cy="2232248"/>
          </a:xfrm>
          <a:prstGeom prst="rect">
            <a:avLst/>
          </a:prstGeom>
          <a:noFill/>
        </p:spPr>
      </p:pic>
      <p:pic>
        <p:nvPicPr>
          <p:cNvPr id="7180" name="Picture 12" descr="https://sun9-56.userapi.com/impf/OPgpfqDN1Tgu0NnYA1RNnExAJSEi2I8Ipb7pNQ/Zex_UF3lySw.jpg?size=1024x682&amp;quality=96&amp;sign=3b6eaa4a35dd19633ccbe12c020c18a7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420888"/>
            <a:ext cx="3200872" cy="2131831"/>
          </a:xfrm>
          <a:prstGeom prst="rect">
            <a:avLst/>
          </a:prstGeom>
          <a:noFill/>
        </p:spPr>
      </p:pic>
      <p:pic>
        <p:nvPicPr>
          <p:cNvPr id="7170" name="Picture 2" descr="https://sun9-49.userapi.com/impf/u8NIOMROur7eHx5ZtDz92kEX0H74OevtlDx5Iw/3PxMivDbaIQ.jpg?size=2560x1920&amp;quality=96&amp;sign=73f370ba19cee25ccd89a2eef909f042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3933056"/>
            <a:ext cx="3456384" cy="259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6" descr="https://sun9-5.userapi.com/impg/H-KLu9QCw_5GdwRDK6IRWgg_Ty_xTiNMngSFrQ/gsNqXMIF-2U.jpg?size=2560x1920&amp;quality=95&amp;sign=7a29db2878f10fb999d5e2552228204d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933056"/>
            <a:ext cx="3648405" cy="2736304"/>
          </a:xfrm>
          <a:prstGeom prst="rect">
            <a:avLst/>
          </a:prstGeom>
          <a:noFill/>
        </p:spPr>
      </p:pic>
      <p:pic>
        <p:nvPicPr>
          <p:cNvPr id="11272" name="Picture 8" descr="https://sun9-18.userapi.com/impg/AqxRyAf3McBqgzqGmUvHVFFJtOxNomRmcHDTTQ/TcYprwIkGmo.jpg?size=1361x2160&amp;quality=95&amp;sign=fb7e327c1a4426cee16b347169609bed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88640"/>
            <a:ext cx="2087099" cy="3312368"/>
          </a:xfrm>
          <a:prstGeom prst="rect">
            <a:avLst/>
          </a:prstGeom>
          <a:noFill/>
        </p:spPr>
      </p:pic>
      <p:pic>
        <p:nvPicPr>
          <p:cNvPr id="11274" name="Picture 10" descr="https://sun9-57.userapi.com/impg/SCtPJL59FrWSVn9jb748m_JnxK3R6U7nva6Bkw/gKcxjgPpXg0.jpg?size=2048x1362&amp;quality=96&amp;sign=6a826d08ba7e8806ec6deec56bfafbb8&amp;type=album"/>
          <p:cNvPicPr>
            <a:picLocks noChangeAspect="1" noChangeArrowheads="1"/>
          </p:cNvPicPr>
          <p:nvPr/>
        </p:nvPicPr>
        <p:blipFill>
          <a:blip r:embed="rId5" cstate="print"/>
          <a:srcRect l="9148" t="6878" r="8522" b="6006"/>
          <a:stretch>
            <a:fillRect/>
          </a:stretch>
        </p:blipFill>
        <p:spPr bwMode="auto">
          <a:xfrm>
            <a:off x="539552" y="3933056"/>
            <a:ext cx="3888432" cy="2736304"/>
          </a:xfrm>
          <a:prstGeom prst="rect">
            <a:avLst/>
          </a:prstGeom>
          <a:noFill/>
        </p:spPr>
      </p:pic>
      <p:pic>
        <p:nvPicPr>
          <p:cNvPr id="11276" name="Picture 12" descr="https://sun9-70.userapi.com/impf/ig320Uyg9Ult2YeF76b7zZ6hxatenYVoM6PvFg/n4VaxwEmfVs.jpg?size=2560x1920&amp;quality=96&amp;sign=415dac0aee6eb55a34ec5383e1bbc488&amp;type=album"/>
          <p:cNvPicPr>
            <a:picLocks noChangeAspect="1" noChangeArrowheads="1"/>
          </p:cNvPicPr>
          <p:nvPr/>
        </p:nvPicPr>
        <p:blipFill>
          <a:blip r:embed="rId6" cstate="print"/>
          <a:srcRect l="28986" t="13527" r="28985"/>
          <a:stretch>
            <a:fillRect/>
          </a:stretch>
        </p:blipFill>
        <p:spPr bwMode="auto">
          <a:xfrm>
            <a:off x="467544" y="260648"/>
            <a:ext cx="2088232" cy="32223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1800" y="129603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Творческие  мероприятия для детей и взрослых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079" y="1052736"/>
            <a:ext cx="4200525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5"/>
          <a:stretch/>
        </p:blipFill>
        <p:spPr bwMode="auto">
          <a:xfrm>
            <a:off x="155575" y="4173888"/>
            <a:ext cx="368776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013176"/>
            <a:ext cx="2181622" cy="1682966"/>
          </a:xfrm>
          <a:prstGeom prst="rect">
            <a:avLst/>
          </a:prstGeom>
        </p:spPr>
      </p:pic>
      <p:sp>
        <p:nvSpPr>
          <p:cNvPr id="2052" name="AutoShape 4" descr="https://sun9-80.userapi.com/s/v1/ig2/e2jH8CO1uKyo94-MKSHxkXAIyyDSuNYG82rY3XzhnBCkoL5OkS_auqaT9jIb6COifHJHddb9xLDB2K7d1D9gQFy9.jpg?size=2560x1920&amp;quality=95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sun9-80.userapi.com/s/v1/ig2/e2jH8CO1uKyo94-MKSHxkXAIyyDSuNYG82rY3XzhnBCkoL5OkS_auqaT9jIb6COifHJHddb9xLDB2K7d1D9gQFy9.jpg?size=2560x1920&amp;quality=95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sun9-80.userapi.com/s/v1/ig2/e2jH8CO1uKyo94-MKSHxkXAIyyDSuNYG82rY3XzhnBCkoL5OkS_auqaT9jIb6COifHJHddb9xLDB2K7d1D9gQFy9.jpg?size=2560x1920&amp;quality=95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82" name="AutoShape 10" descr="https://sun9-23.userapi.com/impf/rSzA6AH82iE0iUhT__4wrNNEgwx6KUkibvXTCA/nAjB-5q3Csw.jpg?size=807x605&amp;quality=95&amp;sign=03c81c2b4a4c4ae6a25476e2acc158dc&amp;c_uniq_tag=Rb5E81TMgB5zS9m5HJn8HOigWywB7HLFzu18k3JbzpM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AutoShape 12" descr="https://sun9-23.userapi.com/impf/rSzA6AH82iE0iUhT__4wrNNEgwx6KUkibvXTCA/nAjB-5q3Csw.jpg?size=807x605&amp;quality=95&amp;sign=03c81c2b4a4c4ae6a25476e2acc158dc&amp;c_uniq_tag=Rb5E81TMgB5zS9m5HJn8HOigWywB7HLFzu18k3JbzpM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6" name="AutoShape 14" descr="https://sun9-23.userapi.com/impf/rSzA6AH82iE0iUhT__4wrNNEgwx6KUkibvXTCA/nAjB-5q3Csw.jpg?size=807x605&amp;quality=95&amp;sign=03c81c2b4a4c4ae6a25476e2acc158dc&amp;c_uniq_tag=Rb5E81TMgB5zS9m5HJn8HOigWywB7HLFzu18k3JbzpM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s://sun9-1.userapi.com/impf/TK-tS8shF3edUwzKIYl3zoLAPSKODOHsw-LgiA/3RNtuNnGqZo.jpg?size=2560x1920&amp;quality=95&amp;sign=919e75740dc3432de9f8105430a3a835&amp;type=album"/>
          <p:cNvPicPr>
            <a:picLocks noChangeAspect="1" noChangeArrowheads="1"/>
          </p:cNvPicPr>
          <p:nvPr/>
        </p:nvPicPr>
        <p:blipFill rotWithShape="1">
          <a:blip r:embed="rId5" cstate="print"/>
          <a:srcRect l="45337" t="10606" r="11364" b="15152"/>
          <a:stretch/>
        </p:blipFill>
        <p:spPr bwMode="auto">
          <a:xfrm>
            <a:off x="3640286" y="2091750"/>
            <a:ext cx="2743745" cy="3528392"/>
          </a:xfrm>
          <a:prstGeom prst="rect">
            <a:avLst/>
          </a:prstGeom>
          <a:noFill/>
        </p:spPr>
      </p:pic>
      <p:pic>
        <p:nvPicPr>
          <p:cNvPr id="3076" name="Picture 4" descr="https://sun9-74.userapi.com/impg/b3HfhOj7ffF5Go6KWY2m_ekpHNxlRxD4_YUx8g/Q7bSA-6pXJs.jpg?size=810x947&amp;quality=95&amp;sign=2cabc67b942c0584bedeaa69f7138ee4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2" y="3573016"/>
            <a:ext cx="2648404" cy="3096344"/>
          </a:xfrm>
          <a:prstGeom prst="rect">
            <a:avLst/>
          </a:prstGeom>
          <a:noFill/>
        </p:spPr>
      </p:pic>
      <p:pic>
        <p:nvPicPr>
          <p:cNvPr id="15" name="Picture 4" descr="https://sun9-36.userapi.com/impg/J0s13B0jwCoDGQgXELLm0p5iOzZros7fq8Yv_Q/O5le7ftr0IM.jpg?size=2560x1920&amp;quality=95&amp;sign=326e4a87ca81a07447638f621b36042f&amp;type=album"/>
          <p:cNvPicPr>
            <a:picLocks noChangeAspect="1" noChangeArrowheads="1"/>
          </p:cNvPicPr>
          <p:nvPr/>
        </p:nvPicPr>
        <p:blipFill>
          <a:blip r:embed="rId7" cstate="print"/>
          <a:srcRect t="19512" b="9756"/>
          <a:stretch>
            <a:fillRect/>
          </a:stretch>
        </p:blipFill>
        <p:spPr bwMode="auto">
          <a:xfrm>
            <a:off x="5012159" y="908720"/>
            <a:ext cx="3936437" cy="2088232"/>
          </a:xfrm>
          <a:prstGeom prst="rect">
            <a:avLst/>
          </a:prstGeom>
          <a:noFill/>
        </p:spPr>
      </p:pic>
      <p:pic>
        <p:nvPicPr>
          <p:cNvPr id="3074" name="Picture 2" descr="https://sun9-14.userapi.com/impg/o3yiuS1dnlkKzJVLYCSkp4i1ikdyw0q-s1oMqw/coRPzJPS6qM.jpg?size=893x576&amp;quality=95&amp;sign=b5df533c1cd537e006448213e89b82aa&amp;c_uniq_tag=hrw2oANVJzNyloRTGs3bzLKTTy0sQfUe4AUWpazd9gk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728700"/>
            <a:ext cx="4130584" cy="26642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793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Творческие мероприятия и конкурсы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Участие  детей в концертах и акциях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Picture 2" descr="https://sun9-13.userapi.com/impg/JFB1rgLuV8raqHbkugk_zAkVqem37KXZNgB6PQ/eZ2afhaa7Hs.jpg?size=2560x1707&amp;quality=95&amp;sign=5710ed1160b690dea24883545804e991&amp;type=album"/>
          <p:cNvPicPr>
            <a:picLocks noChangeAspect="1" noChangeArrowheads="1"/>
          </p:cNvPicPr>
          <p:nvPr/>
        </p:nvPicPr>
        <p:blipFill>
          <a:blip r:embed="rId3" cstate="print"/>
          <a:srcRect b="6452"/>
          <a:stretch>
            <a:fillRect/>
          </a:stretch>
        </p:blipFill>
        <p:spPr bwMode="auto">
          <a:xfrm>
            <a:off x="323528" y="1556792"/>
            <a:ext cx="3347718" cy="2088232"/>
          </a:xfrm>
          <a:prstGeom prst="rect">
            <a:avLst/>
          </a:prstGeom>
          <a:noFill/>
        </p:spPr>
      </p:pic>
      <p:pic>
        <p:nvPicPr>
          <p:cNvPr id="7" name="Picture 4" descr="https://sun9-3.userapi.com/impg/LL9wYDCP0ABOnFBqFe_KJUrHv8i8G9a6_0WHOQ/xkxyVI9fGK0.jpg?size=1280x853&amp;quality=95&amp;sign=4868bd952cce292fd231c57809285da3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b="6829"/>
          <a:stretch>
            <a:fillRect/>
          </a:stretch>
        </p:blipFill>
        <p:spPr bwMode="auto">
          <a:xfrm>
            <a:off x="5076056" y="1484784"/>
            <a:ext cx="3479229" cy="2160240"/>
          </a:xfrm>
          <a:prstGeom prst="rect">
            <a:avLst/>
          </a:prstGeom>
          <a:noFill/>
        </p:spPr>
      </p:pic>
      <p:pic>
        <p:nvPicPr>
          <p:cNvPr id="8" name="Picture 8" descr="https://sun9-23.userapi.com/impg/Cp_nPhDiN2EXtfWlyUDCKkQLIT2VBHFWFlM8qA/W9ax0w6Sxk0.jpg?size=2560x1706&amp;quality=95&amp;sign=87c4994d91ad02ff455dff08b3e97d7e&amp;type=album"/>
          <p:cNvPicPr>
            <a:picLocks noChangeAspect="1" noChangeArrowheads="1"/>
          </p:cNvPicPr>
          <p:nvPr/>
        </p:nvPicPr>
        <p:blipFill>
          <a:blip r:embed="rId5" cstate="print"/>
          <a:srcRect l="5221" r="6027" b="19048"/>
          <a:stretch>
            <a:fillRect/>
          </a:stretch>
        </p:blipFill>
        <p:spPr bwMode="auto">
          <a:xfrm>
            <a:off x="323528" y="4005064"/>
            <a:ext cx="3672408" cy="2232248"/>
          </a:xfrm>
          <a:prstGeom prst="rect">
            <a:avLst/>
          </a:prstGeom>
          <a:noFill/>
        </p:spPr>
      </p:pic>
      <p:pic>
        <p:nvPicPr>
          <p:cNvPr id="9" name="Picture 10" descr="https://sun9-80.userapi.com/impg/ZTjFSnAAWzawgwJ1NmdQzS4CakscaC42FSOUyQ/4mE7y8PKn0s.jpg?size=2048x1366&amp;quality=96&amp;sign=86121cc301ee3b2cf557c10a7c37b8cb&amp;type=album"/>
          <p:cNvPicPr>
            <a:picLocks noChangeAspect="1" noChangeArrowheads="1"/>
          </p:cNvPicPr>
          <p:nvPr/>
        </p:nvPicPr>
        <p:blipFill>
          <a:blip r:embed="rId6" cstate="print"/>
          <a:srcRect l="20548" r="26435"/>
          <a:stretch>
            <a:fillRect/>
          </a:stretch>
        </p:blipFill>
        <p:spPr bwMode="auto">
          <a:xfrm>
            <a:off x="6732240" y="4005064"/>
            <a:ext cx="1872208" cy="2355358"/>
          </a:xfrm>
          <a:prstGeom prst="rect">
            <a:avLst/>
          </a:prstGeom>
          <a:noFill/>
        </p:spPr>
      </p:pic>
      <p:pic>
        <p:nvPicPr>
          <p:cNvPr id="12292" name="Picture 4" descr="https://sun9-77.userapi.com/impg/kj2K1oGFt71rjyHMo9xTGgEhlLOBxVCEG10QmQ/0qsBe0vp_YU.jpg?size=1555x2160&amp;quality=95&amp;sign=33c614faaa66af97dea38ef8f84945ad&amp;type=album"/>
          <p:cNvPicPr>
            <a:picLocks noChangeAspect="1" noChangeArrowheads="1"/>
          </p:cNvPicPr>
          <p:nvPr/>
        </p:nvPicPr>
        <p:blipFill>
          <a:blip r:embed="rId7" cstate="print"/>
          <a:srcRect l="7311" r="4958"/>
          <a:stretch>
            <a:fillRect/>
          </a:stretch>
        </p:blipFill>
        <p:spPr bwMode="auto">
          <a:xfrm>
            <a:off x="4716016" y="3933056"/>
            <a:ext cx="1466689" cy="23222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Мастер-классы, лекции для коллег и родителей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052" name="AutoShape 4" descr="https://sun9-80.userapi.com/s/v1/ig2/e2jH8CO1uKyo94-MKSHxkXAIyyDSuNYG82rY3XzhnBCkoL5OkS_auqaT9jIb6COifHJHddb9xLDB2K7d1D9gQFy9.jpg?size=2560x1920&amp;quality=95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sun9-80.userapi.com/s/v1/ig2/e2jH8CO1uKyo94-MKSHxkXAIyyDSuNYG82rY3XzhnBCkoL5OkS_auqaT9jIb6COifHJHddb9xLDB2K7d1D9gQFy9.jpg?size=2560x1920&amp;quality=95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sun9-80.userapi.com/s/v1/ig2/e2jH8CO1uKyo94-MKSHxkXAIyyDSuNYG82rY3XzhnBCkoL5OkS_auqaT9jIb6COifHJHddb9xLDB2K7d1D9gQFy9.jpg?size=2560x1920&amp;quality=95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467544" y="2780929"/>
            <a:ext cx="7560840" cy="3600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6" descr="https://sun9-64.userapi.com/impg/aDDXY3be9S63IvaDKCaygQVV6p3M_Y9P0tPvhw/4o4Wxo0ayJc.jpg?size=2560x1896&amp;quality=95&amp;sign=a2a5f2fd93dfbf365d149e18fc0752db&amp;type=album"/>
          <p:cNvPicPr>
            <a:picLocks noChangeAspect="1" noChangeArrowheads="1"/>
          </p:cNvPicPr>
          <p:nvPr/>
        </p:nvPicPr>
        <p:blipFill>
          <a:blip r:embed="rId3" cstate="print"/>
          <a:srcRect t="16129"/>
          <a:stretch>
            <a:fillRect/>
          </a:stretch>
        </p:blipFill>
        <p:spPr bwMode="auto">
          <a:xfrm>
            <a:off x="251520" y="3429000"/>
            <a:ext cx="3014005" cy="1872208"/>
          </a:xfrm>
          <a:prstGeom prst="rect">
            <a:avLst/>
          </a:prstGeom>
          <a:noFill/>
        </p:spPr>
      </p:pic>
      <p:sp>
        <p:nvSpPr>
          <p:cNvPr id="6" name="AutoShape 8" descr="https://sun9-23.userapi.com/impf/rSzA6AH82iE0iUhT__4wrNNEgwx6KUkibvXTCA/nAjB-5q3Csw.jpg?size=807x605&amp;quality=95&amp;sign=03c81c2b4a4c4ae6a25476e2acc158dc&amp;c_uniq_tag=Rb5E81TMgB5zS9m5HJn8HOigWywB7HLFzu18k3JbzpM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https://sun9-60.userapi.com/impf/XTq8dCJh3plWbF8rmM8_Tb7UstlfGPOIdBse3w/sjKZ51jUjWs.jpg?size=2560x1920&amp;quality=96&amp;sign=c535e0f16b86ae67afdac02afb309232&amp;type=album"/>
          <p:cNvPicPr>
            <a:picLocks noChangeAspect="1" noChangeArrowheads="1"/>
          </p:cNvPicPr>
          <p:nvPr/>
        </p:nvPicPr>
        <p:blipFill>
          <a:blip r:embed="rId4" cstate="print"/>
          <a:srcRect t="28661"/>
          <a:stretch>
            <a:fillRect/>
          </a:stretch>
        </p:blipFill>
        <p:spPr bwMode="auto">
          <a:xfrm>
            <a:off x="5292080" y="1484784"/>
            <a:ext cx="3684917" cy="1971600"/>
          </a:xfrm>
          <a:prstGeom prst="rect">
            <a:avLst/>
          </a:prstGeom>
          <a:noFill/>
        </p:spPr>
      </p:pic>
      <p:pic>
        <p:nvPicPr>
          <p:cNvPr id="3" name="Picture 2" descr="https://sun9-37.userapi.com/impf/dkZWWc5xanPZOhf5elmg6leRbIbzYnQ7vO2j7A/TXxEdk967M4.jpg?size=2560x1920&amp;quality=96&amp;sign=2bf0325ad87d1faf6e554e1786e7e955&amp;type=album"/>
          <p:cNvPicPr>
            <a:picLocks noChangeAspect="1" noChangeArrowheads="1"/>
          </p:cNvPicPr>
          <p:nvPr/>
        </p:nvPicPr>
        <p:blipFill>
          <a:blip r:embed="rId5" cstate="print"/>
          <a:srcRect b="12903"/>
          <a:stretch>
            <a:fillRect/>
          </a:stretch>
        </p:blipFill>
        <p:spPr bwMode="auto">
          <a:xfrm>
            <a:off x="5940152" y="3573016"/>
            <a:ext cx="2976331" cy="1944216"/>
          </a:xfrm>
          <a:prstGeom prst="rect">
            <a:avLst/>
          </a:prstGeom>
          <a:noFill/>
        </p:spPr>
      </p:pic>
      <p:pic>
        <p:nvPicPr>
          <p:cNvPr id="4100" name="Picture 4" descr="https://sun9-75.userapi.com/impf/shwfX7BfyT0iz_puabQgk1WCB9BP8UCK5WNsIw/Rk5bUQb-H1A.jpg?size=1024x682&amp;quality=96&amp;sign=2ebbc5ac5a96425ad7ac66c1f3f064e2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556792"/>
            <a:ext cx="2702939" cy="1800200"/>
          </a:xfrm>
          <a:prstGeom prst="rect">
            <a:avLst/>
          </a:prstGeom>
          <a:noFill/>
        </p:spPr>
      </p:pic>
      <p:pic>
        <p:nvPicPr>
          <p:cNvPr id="2050" name="Picture 2" descr="https://sun9-77.userapi.com/impg/bEer-E22PNMme3LvqnljmrHL5fJxJaRPWpjPyw/CkkD5P2spdE.jpg?size=1175x516&amp;quality=95&amp;sign=47558859016b8e731d548301616c1c1e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4725144"/>
            <a:ext cx="4427235" cy="1944216"/>
          </a:xfrm>
          <a:prstGeom prst="rect">
            <a:avLst/>
          </a:prstGeom>
          <a:noFill/>
        </p:spPr>
      </p:pic>
      <p:pic>
        <p:nvPicPr>
          <p:cNvPr id="14" name="Picture 4" descr="https://sun9-47.userapi.com/impf/6atEKpT6NXRYS07yZynOTFcTc9IcBgTd49uQsA/OIZSafi03YI.jpg?size=2560x1920&amp;quality=96&amp;sign=9116abcde4c3160cc111372085fb74a7&amp;type=album"/>
          <p:cNvPicPr>
            <a:picLocks noChangeAspect="1" noChangeArrowheads="1"/>
          </p:cNvPicPr>
          <p:nvPr/>
        </p:nvPicPr>
        <p:blipFill>
          <a:blip r:embed="rId8" cstate="print"/>
          <a:srcRect t="16107"/>
          <a:stretch>
            <a:fillRect/>
          </a:stretch>
        </p:blipFill>
        <p:spPr bwMode="auto">
          <a:xfrm>
            <a:off x="2627784" y="2780928"/>
            <a:ext cx="2861118" cy="1800200"/>
          </a:xfrm>
          <a:prstGeom prst="rect">
            <a:avLst/>
          </a:prstGeom>
          <a:noFill/>
        </p:spPr>
      </p:pic>
      <p:sp>
        <p:nvSpPr>
          <p:cNvPr id="4102" name="AutoShape 6" descr="https://sun9-7.userapi.com/impf/3UoNZ5ls5iRpJXIMucZaDZ-xOiIcNey1p0mIGQ/O2h-dcg96yo.jpg?size=2560x1920&amp;quality=95&amp;sign=ffa5053ef4ce01d0b6ef81dfd56eec15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Наставник чемпионата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«Юный мастер»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941168"/>
            <a:ext cx="1533550" cy="1183025"/>
          </a:xfrm>
          <a:prstGeom prst="rect">
            <a:avLst/>
          </a:prstGeom>
        </p:spPr>
      </p:pic>
      <p:sp>
        <p:nvSpPr>
          <p:cNvPr id="4098" name="AutoShape 2" descr="https://sun9-84.userapi.com/s/v1/if2/cydZy1N3dXizXLIexVsoA1qZGvux3hWZt7mIbq-YnE09HMW8ZYbjFVlt2M4lUBWJEv37UBAMiOeq-QS_CwbGJ_OP.jpg?size=1600x1200&amp;quality=95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https://sun9-50.userapi.com/impg/xtEJStC5y8uleqLFhEv9eOp5QsgIP1PFWpwkiQ/KmU6o7_tCKc.jpg?size=810x1080&amp;quality=95&amp;sign=bbdd79401c156032d3f5c83f2818e0e0&amp;type=album"/>
          <p:cNvPicPr>
            <a:picLocks noChangeAspect="1" noChangeArrowheads="1"/>
          </p:cNvPicPr>
          <p:nvPr/>
        </p:nvPicPr>
        <p:blipFill>
          <a:blip r:embed="rId4" cstate="print"/>
          <a:srcRect l="32323" t="19697" r="11111" b="22727"/>
          <a:stretch>
            <a:fillRect/>
          </a:stretch>
        </p:blipFill>
        <p:spPr bwMode="auto">
          <a:xfrm>
            <a:off x="6732240" y="1268760"/>
            <a:ext cx="2016224" cy="2736304"/>
          </a:xfrm>
          <a:prstGeom prst="rect">
            <a:avLst/>
          </a:prstGeom>
          <a:noFill/>
        </p:spPr>
      </p:pic>
      <p:pic>
        <p:nvPicPr>
          <p:cNvPr id="6146" name="Picture 2" descr="https://sun9-4.userapi.com/impg/OvlhfJ7hCoq_KhpeN90CLnxwCQLblgunwXCenw/PHeACFyBSDk.jpg?size=1280x960&amp;quality=95&amp;sign=9335ecc8ed72e5255564dcf9f5bf4b62&amp;type=album"/>
          <p:cNvPicPr>
            <a:picLocks noChangeAspect="1" noChangeArrowheads="1"/>
          </p:cNvPicPr>
          <p:nvPr/>
        </p:nvPicPr>
        <p:blipFill>
          <a:blip r:embed="rId5" cstate="print"/>
          <a:srcRect t="8397"/>
          <a:stretch>
            <a:fillRect/>
          </a:stretch>
        </p:blipFill>
        <p:spPr bwMode="auto">
          <a:xfrm>
            <a:off x="5868144" y="4221088"/>
            <a:ext cx="3144349" cy="2160240"/>
          </a:xfrm>
          <a:prstGeom prst="rect">
            <a:avLst/>
          </a:prstGeom>
          <a:noFill/>
        </p:spPr>
      </p:pic>
      <p:pic>
        <p:nvPicPr>
          <p:cNvPr id="6152" name="Picture 8" descr="https://sun9-55.userapi.com/impg/CSjuF_KWj2Yfm4ROFBmghpTQCpHWfOzyHsU68A/VOCVHrrZEIk.jpg?size=810x1080&amp;quality=95&amp;sign=91a4a14fe2b680b6d9120b3d38d98b4d&amp;type=album"/>
          <p:cNvPicPr>
            <a:picLocks noChangeAspect="1" noChangeArrowheads="1"/>
          </p:cNvPicPr>
          <p:nvPr/>
        </p:nvPicPr>
        <p:blipFill>
          <a:blip r:embed="rId6" cstate="print"/>
          <a:srcRect r="10000"/>
          <a:stretch>
            <a:fillRect/>
          </a:stretch>
        </p:blipFill>
        <p:spPr bwMode="auto">
          <a:xfrm>
            <a:off x="467544" y="1196752"/>
            <a:ext cx="1872208" cy="2773641"/>
          </a:xfrm>
          <a:prstGeom prst="rect">
            <a:avLst/>
          </a:prstGeom>
          <a:noFill/>
        </p:spPr>
      </p:pic>
      <p:pic>
        <p:nvPicPr>
          <p:cNvPr id="6154" name="Picture 10" descr="https://sun9-71.userapi.com/impg/ybCgFgQZsaauPLaq3TU0dRyLXjAD6SbXavHftQ/v4X-qNMmnwY.jpg?size=810x1080&amp;quality=95&amp;sign=ebf67bcacf715f328e5f0b990ce79a00&amp;type=album"/>
          <p:cNvPicPr>
            <a:picLocks noChangeAspect="1" noChangeArrowheads="1"/>
          </p:cNvPicPr>
          <p:nvPr/>
        </p:nvPicPr>
        <p:blipFill>
          <a:blip r:embed="rId7" cstate="print"/>
          <a:srcRect l="11473" r="8218"/>
          <a:stretch>
            <a:fillRect/>
          </a:stretch>
        </p:blipFill>
        <p:spPr bwMode="auto">
          <a:xfrm>
            <a:off x="3491880" y="2780928"/>
            <a:ext cx="2016224" cy="3528392"/>
          </a:xfrm>
          <a:prstGeom prst="rect">
            <a:avLst/>
          </a:prstGeom>
          <a:noFill/>
        </p:spPr>
      </p:pic>
      <p:pic>
        <p:nvPicPr>
          <p:cNvPr id="12" name="Picture 6" descr="https://sun9-58.userapi.com/impg/SlgHKwrr8D9wLcmaG2m7qduOCmtG5Lsjy0NuSQ/uxdA_7l-cX0.jpg?size=317x212&amp;quality=96&amp;sign=ee4c2468349aeec0e185acdc94111b87&amp;type=album"/>
          <p:cNvPicPr>
            <a:picLocks noChangeAspect="1" noChangeArrowheads="1"/>
          </p:cNvPicPr>
          <p:nvPr/>
        </p:nvPicPr>
        <p:blipFill>
          <a:blip r:embed="rId8" cstate="print"/>
          <a:srcRect l="28618" t="24962" r="33225" b="32246"/>
          <a:stretch>
            <a:fillRect/>
          </a:stretch>
        </p:blipFill>
        <p:spPr bwMode="auto">
          <a:xfrm>
            <a:off x="3707904" y="1412776"/>
            <a:ext cx="1632181" cy="1224136"/>
          </a:xfrm>
          <a:prstGeom prst="rect">
            <a:avLst/>
          </a:prstGeom>
          <a:noFill/>
        </p:spPr>
      </p:pic>
      <p:pic>
        <p:nvPicPr>
          <p:cNvPr id="13" name="Picture 4" descr="https://sun9-37.userapi.com/impf/xOKPBiMOA_pcDu2--5x7goxDJVRc70jUS3b71g/qRX6XnX3G_k.jpg?size=2560x1920&amp;quality=95&amp;sign=e114556cea9dc741760e9b27cf7c1012&amp;type=album"/>
          <p:cNvPicPr>
            <a:picLocks noChangeAspect="1" noChangeArrowheads="1"/>
          </p:cNvPicPr>
          <p:nvPr/>
        </p:nvPicPr>
        <p:blipFill>
          <a:blip r:embed="rId9" cstate="print"/>
          <a:srcRect l="10714" t="14286" r="18304" b="3571"/>
          <a:stretch>
            <a:fillRect/>
          </a:stretch>
        </p:blipFill>
        <p:spPr bwMode="auto">
          <a:xfrm>
            <a:off x="467544" y="4149080"/>
            <a:ext cx="2592288" cy="22499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1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119</Words>
  <Application>Microsoft Office PowerPoint</Application>
  <PresentationFormat>Экран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Наставник для детей и взрослых </vt:lpstr>
      <vt:lpstr>Федулова Ирина Юрьевна</vt:lpstr>
      <vt:lpstr>Презентация PowerPoint</vt:lpstr>
      <vt:lpstr> В « Золотой рыбке» На занятиях</vt:lpstr>
      <vt:lpstr>Презентация PowerPoint</vt:lpstr>
      <vt:lpstr>Презентация PowerPoint</vt:lpstr>
      <vt:lpstr>Участие  детей в концертах и акциях</vt:lpstr>
      <vt:lpstr>Мастер-классы, лекции для коллег и родителей</vt:lpstr>
      <vt:lpstr>Наставник чемпионата  «Юный мастер»</vt:lpstr>
      <vt:lpstr>Презентация PowerPoint</vt:lpstr>
      <vt:lpstr>Большая Учительская.  Ирина Юрьевна в роли «Воспитатель -наставник»</vt:lpstr>
      <vt:lpstr>Ветеран труда с 2023 г.</vt:lpstr>
      <vt:lpstr>Внуки и племянники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 свидания, школа!</dc:title>
  <dc:creator>User</dc:creator>
  <cp:lastModifiedBy>Демушкина Наталья</cp:lastModifiedBy>
  <cp:revision>51</cp:revision>
  <dcterms:created xsi:type="dcterms:W3CDTF">2014-04-20T11:10:16Z</dcterms:created>
  <dcterms:modified xsi:type="dcterms:W3CDTF">2024-06-05T10:38:25Z</dcterms:modified>
</cp:coreProperties>
</file>