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2" r:id="rId3"/>
    <p:sldId id="256" r:id="rId4"/>
    <p:sldId id="258" r:id="rId5"/>
    <p:sldId id="263" r:id="rId6"/>
    <p:sldId id="264" r:id="rId7"/>
    <p:sldId id="260" r:id="rId8"/>
    <p:sldId id="261" r:id="rId9"/>
    <p:sldId id="25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Лидер по жизни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5940152" y="2636913"/>
            <a:ext cx="1080120" cy="18002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5753100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5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Работу выполнил: </a:t>
            </a:r>
            <a:r>
              <a:rPr lang="ru-RU" dirty="0" err="1" smtClean="0"/>
              <a:t>Михашин</a:t>
            </a:r>
            <a:r>
              <a:rPr lang="ru-RU" dirty="0" smtClean="0"/>
              <a:t> Дмитрий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ученик 5 «б» </a:t>
            </a:r>
            <a:r>
              <a:rPr lang="ru-RU" dirty="0" err="1" smtClean="0"/>
              <a:t>кл</a:t>
            </a:r>
            <a:r>
              <a:rPr lang="ru-RU" dirty="0" smtClean="0"/>
              <a:t> МБОУ «ЛСОШ»</a:t>
            </a:r>
          </a:p>
          <a:p>
            <a:pPr marL="0" indent="0">
              <a:buNone/>
            </a:pPr>
            <a:r>
              <a:rPr lang="ru-RU" dirty="0" smtClean="0"/>
              <a:t>Руководитель: Титова В.Ю, классный руководитель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5 «б» класса МБОУ «ЛСОШ»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5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Работа и творчество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596" y="1268760"/>
            <a:ext cx="3376286" cy="253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33478"/>
            <a:ext cx="3340883" cy="2229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9"/>
          <a:stretch/>
        </p:blipFill>
        <p:spPr bwMode="auto">
          <a:xfrm>
            <a:off x="6444208" y="4126199"/>
            <a:ext cx="2241674" cy="24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84612"/>
            <a:ext cx="421411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76" b="35668"/>
          <a:stretch/>
        </p:blipFill>
        <p:spPr bwMode="auto">
          <a:xfrm>
            <a:off x="4572000" y="3798805"/>
            <a:ext cx="1636478" cy="274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8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«Голос школы»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04064"/>
            <a:ext cx="2664183" cy="23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874"/>
            <a:ext cx="4176713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5924"/>
            <a:ext cx="4103687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63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Активное </a:t>
            </a:r>
            <a:r>
              <a:rPr lang="ru-RU" b="1" dirty="0">
                <a:solidFill>
                  <a:srgbClr val="C00000"/>
                </a:solidFill>
              </a:rPr>
              <a:t>участие в общественной жизни района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" r="4886" b="11905"/>
          <a:stretch/>
        </p:blipFill>
        <p:spPr bwMode="auto">
          <a:xfrm>
            <a:off x="6732240" y="1397503"/>
            <a:ext cx="218587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4" r="-6697"/>
          <a:stretch/>
        </p:blipFill>
        <p:spPr bwMode="auto">
          <a:xfrm>
            <a:off x="3851920" y="1610862"/>
            <a:ext cx="2792024" cy="240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653136"/>
            <a:ext cx="358217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19" y="4077072"/>
            <a:ext cx="344910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10" y="1789142"/>
            <a:ext cx="3343919" cy="221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13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Инклюзивные мероприятия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7" t="29146" r="26239" b="14984"/>
          <a:stretch/>
        </p:blipFill>
        <p:spPr bwMode="auto">
          <a:xfrm>
            <a:off x="467544" y="1628800"/>
            <a:ext cx="3278910" cy="241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5" t="13733" r="5690" b="22262"/>
          <a:stretch/>
        </p:blipFill>
        <p:spPr bwMode="auto">
          <a:xfrm>
            <a:off x="6156176" y="1596473"/>
            <a:ext cx="2304256" cy="240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68" y="4149080"/>
            <a:ext cx="3162465" cy="2371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9120"/>
            <a:ext cx="2561065" cy="192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1" t="18159" r="37861" b="21690"/>
          <a:stretch/>
        </p:blipFill>
        <p:spPr bwMode="auto">
          <a:xfrm>
            <a:off x="3851920" y="2348880"/>
            <a:ext cx="2161309" cy="259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192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Активное </a:t>
            </a:r>
            <a:r>
              <a:rPr lang="ru-RU" b="1" dirty="0">
                <a:solidFill>
                  <a:srgbClr val="C00000"/>
                </a:solidFill>
              </a:rPr>
              <a:t>участие в общественной жизни района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" r="4886" b="11905"/>
          <a:stretch/>
        </p:blipFill>
        <p:spPr bwMode="auto">
          <a:xfrm>
            <a:off x="6732240" y="1397503"/>
            <a:ext cx="218587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4" r="-6697"/>
          <a:stretch/>
        </p:blipFill>
        <p:spPr bwMode="auto">
          <a:xfrm>
            <a:off x="3851920" y="1610862"/>
            <a:ext cx="2792024" cy="240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653136"/>
            <a:ext cx="358217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19" y="4077072"/>
            <a:ext cx="344910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10" y="1789142"/>
            <a:ext cx="3343919" cy="221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02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Активное участие в </a:t>
            </a:r>
            <a:r>
              <a:rPr lang="ru-RU" b="1" dirty="0" smtClean="0">
                <a:solidFill>
                  <a:srgbClr val="C00000"/>
                </a:solidFill>
              </a:rPr>
              <a:t>спортивной </a:t>
            </a:r>
            <a:r>
              <a:rPr lang="ru-RU" b="1" dirty="0">
                <a:solidFill>
                  <a:srgbClr val="C00000"/>
                </a:solidFill>
              </a:rPr>
              <a:t>жизни района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09" y="4149080"/>
            <a:ext cx="3017308" cy="226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8" t="11992" r="19258" b="4524"/>
          <a:stretch/>
        </p:blipFill>
        <p:spPr bwMode="auto">
          <a:xfrm>
            <a:off x="6082835" y="3861048"/>
            <a:ext cx="2700963" cy="268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88840"/>
            <a:ext cx="2711651" cy="410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48722"/>
            <a:ext cx="1947990" cy="2328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0" t="45842" r="12913" b="8964"/>
          <a:stretch/>
        </p:blipFill>
        <p:spPr bwMode="auto">
          <a:xfrm>
            <a:off x="5580112" y="1448722"/>
            <a:ext cx="3095532" cy="157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9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Активное участие в </a:t>
            </a:r>
            <a:r>
              <a:rPr lang="ru-RU" b="1" dirty="0" smtClean="0">
                <a:solidFill>
                  <a:srgbClr val="C00000"/>
                </a:solidFill>
              </a:rPr>
              <a:t>спортивной </a:t>
            </a:r>
            <a:r>
              <a:rPr lang="ru-RU" b="1" dirty="0">
                <a:solidFill>
                  <a:srgbClr val="C00000"/>
                </a:solidFill>
              </a:rPr>
              <a:t>жизни </a:t>
            </a:r>
            <a:r>
              <a:rPr lang="ru-RU" b="1" dirty="0" smtClean="0">
                <a:solidFill>
                  <a:srgbClr val="C00000"/>
                </a:solidFill>
              </a:rPr>
              <a:t>района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8" t="14078" r="12083" b="4497"/>
          <a:stretch/>
        </p:blipFill>
        <p:spPr bwMode="auto">
          <a:xfrm>
            <a:off x="395536" y="2996952"/>
            <a:ext cx="2669309" cy="368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9"/>
          <a:stretch/>
        </p:blipFill>
        <p:spPr bwMode="auto">
          <a:xfrm>
            <a:off x="5168384" y="3329608"/>
            <a:ext cx="379060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30" y="1412776"/>
            <a:ext cx="4523656" cy="254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6004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Семья - надёжный тыл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flipH="1">
            <a:off x="8686799" y="5877271"/>
            <a:ext cx="45719" cy="248891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5" b="12755"/>
          <a:stretch/>
        </p:blipFill>
        <p:spPr bwMode="auto">
          <a:xfrm>
            <a:off x="5220072" y="188640"/>
            <a:ext cx="2969103" cy="248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9"/>
          <a:stretch/>
        </p:blipFill>
        <p:spPr bwMode="auto">
          <a:xfrm>
            <a:off x="539552" y="3140968"/>
            <a:ext cx="2698664" cy="318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8"/>
          <a:stretch/>
        </p:blipFill>
        <p:spPr bwMode="auto">
          <a:xfrm>
            <a:off x="3491879" y="3163098"/>
            <a:ext cx="2625405" cy="313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96347"/>
            <a:ext cx="226825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6322167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Ярослав                                     Алёна                                  Женя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15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228</TotalTime>
  <Words>76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Лидер по жизни</vt:lpstr>
      <vt:lpstr>Работа и творчество</vt:lpstr>
      <vt:lpstr>«Голос школы»</vt:lpstr>
      <vt:lpstr>Активное участие в общественной жизни района</vt:lpstr>
      <vt:lpstr>Инклюзивные мероприятия</vt:lpstr>
      <vt:lpstr>Активное участие в общественной жизни района</vt:lpstr>
      <vt:lpstr>Активное участие в спортивной жизни района</vt:lpstr>
      <vt:lpstr>Активное участие в спортивной жизни района</vt:lpstr>
      <vt:lpstr>Семья - надёжный тыл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Лидер по жизни</dc:title>
  <dc:creator>Математика 2</dc:creator>
  <cp:lastModifiedBy>Математика 2</cp:lastModifiedBy>
  <cp:revision>11</cp:revision>
  <dcterms:created xsi:type="dcterms:W3CDTF">2023-12-16T09:00:40Z</dcterms:created>
  <dcterms:modified xsi:type="dcterms:W3CDTF">2023-12-21T15:14:52Z</dcterms:modified>
</cp:coreProperties>
</file>