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1" r:id="rId3"/>
    <p:sldId id="302" r:id="rId4"/>
    <p:sldId id="262" r:id="rId5"/>
    <p:sldId id="263" r:id="rId6"/>
    <p:sldId id="303" r:id="rId7"/>
    <p:sldId id="265" r:id="rId8"/>
    <p:sldId id="284" r:id="rId9"/>
    <p:sldId id="285" r:id="rId10"/>
    <p:sldId id="286" r:id="rId11"/>
    <p:sldId id="287" r:id="rId12"/>
    <p:sldId id="288" r:id="rId13"/>
    <p:sldId id="257" r:id="rId14"/>
    <p:sldId id="281" r:id="rId15"/>
    <p:sldId id="282" r:id="rId16"/>
    <p:sldId id="298" r:id="rId17"/>
    <p:sldId id="299" r:id="rId18"/>
    <p:sldId id="289" r:id="rId19"/>
    <p:sldId id="290" r:id="rId20"/>
    <p:sldId id="291" r:id="rId21"/>
    <p:sldId id="292" r:id="rId22"/>
    <p:sldId id="283" r:id="rId23"/>
    <p:sldId id="293" r:id="rId24"/>
    <p:sldId id="294" r:id="rId25"/>
    <p:sldId id="295" r:id="rId26"/>
    <p:sldId id="296" r:id="rId27"/>
    <p:sldId id="297" r:id="rId28"/>
  </p:sldIdLst>
  <p:sldSz cx="9144000" cy="6858000" type="screen4x3"/>
  <p:notesSz cx="6858000" cy="9144000"/>
  <p:custShowLst>
    <p:custShow name="Произвольный показ 1" id="0">
      <p:sldLst>
        <p:sld r:id="rId14"/>
      </p:sldLst>
    </p:custShow>
  </p:custShow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13" autoAdjust="0"/>
    <p:restoredTop sz="94591" autoAdjust="0"/>
  </p:normalViewPr>
  <p:slideViewPr>
    <p:cSldViewPr>
      <p:cViewPr>
        <p:scale>
          <a:sx n="82" d="100"/>
          <a:sy n="82" d="100"/>
        </p:scale>
        <p:origin x="-150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9188AB-4AD9-47B5-BECC-972E6DAD13C4}" type="datetimeFigureOut">
              <a:rPr lang="ru-RU" smtClean="0"/>
              <a:pPr/>
              <a:t>08.01.2020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CD7A82-8B4F-4EC2-96C1-02E208F5B942}" type="slidenum">
              <a:rPr lang="ru-RU" smtClean="0"/>
              <a:pPr/>
              <a:t>‹#›</a:t>
            </a:fld>
            <a:endParaRPr lang="ru-RU"/>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CD7A82-8B4F-4EC2-96C1-02E208F5B94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188AB-4AD9-47B5-BECC-972E6DAD13C4}" type="datetimeFigureOut">
              <a:rPr lang="ru-RU" smtClean="0"/>
              <a:pPr/>
              <a:t>08.01.2020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CD7A82-8B4F-4EC2-96C1-02E208F5B94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6.jpeg"/><Relationship Id="rId18" Type="http://schemas.openxmlformats.org/officeDocument/2006/relationships/slide" Target="slide25.xml"/><Relationship Id="rId3" Type="http://schemas.openxmlformats.org/officeDocument/2006/relationships/image" Target="../media/image5.gif"/><Relationship Id="rId21" Type="http://schemas.openxmlformats.org/officeDocument/2006/relationships/slide" Target="slide23.xml"/><Relationship Id="rId7" Type="http://schemas.openxmlformats.org/officeDocument/2006/relationships/slide" Target="slide10.xml"/><Relationship Id="rId12" Type="http://schemas.openxmlformats.org/officeDocument/2006/relationships/slide" Target="slide8.xml"/><Relationship Id="rId17" Type="http://schemas.openxmlformats.org/officeDocument/2006/relationships/slide" Target="slide7.xml"/><Relationship Id="rId2" Type="http://schemas.openxmlformats.org/officeDocument/2006/relationships/audio" Target="../media/audio1.wav"/><Relationship Id="rId16" Type="http://schemas.openxmlformats.org/officeDocument/2006/relationships/slide" Target="slide18.xml"/><Relationship Id="rId20"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15.xml"/><Relationship Id="rId24" Type="http://schemas.openxmlformats.org/officeDocument/2006/relationships/slide" Target="slide20.xml"/><Relationship Id="rId5" Type="http://schemas.openxmlformats.org/officeDocument/2006/relationships/slide" Target="slide9.xml"/><Relationship Id="rId15" Type="http://schemas.openxmlformats.org/officeDocument/2006/relationships/slide" Target="slide17.xml"/><Relationship Id="rId23" Type="http://schemas.openxmlformats.org/officeDocument/2006/relationships/slide" Target="slide26.xml"/><Relationship Id="rId10" Type="http://schemas.openxmlformats.org/officeDocument/2006/relationships/slide" Target="slide14.xml"/><Relationship Id="rId19" Type="http://schemas.openxmlformats.org/officeDocument/2006/relationships/slide" Target="slide19.xml"/><Relationship Id="rId4" Type="http://schemas.openxmlformats.org/officeDocument/2006/relationships/slide" Target="slide12.xml"/><Relationship Id="rId9" Type="http://schemas.openxmlformats.org/officeDocument/2006/relationships/slide" Target="slide11.xml"/><Relationship Id="rId14" Type="http://schemas.openxmlformats.org/officeDocument/2006/relationships/slide" Target="slide16.xml"/><Relationship Id="rId22" Type="http://schemas.openxmlformats.org/officeDocument/2006/relationships/slide" Target="slide22.xml"/></Relationships>
</file>

<file path=ppt/slides/_rels/slide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srcRect l="40234" t="24623" r="28691" b="45387"/>
          <a:stretch>
            <a:fillRect/>
          </a:stretch>
        </p:blipFill>
        <p:spPr bwMode="auto">
          <a:xfrm>
            <a:off x="214281" y="642918"/>
            <a:ext cx="8948549" cy="485778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00628"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rgbClr val="002060"/>
              </a:solidFill>
            </a:endParaRPr>
          </a:p>
          <a:p>
            <a:endParaRPr lang="ru-RU" dirty="0" smtClean="0">
              <a:solidFill>
                <a:srgbClr val="002060"/>
              </a:solidFill>
            </a:endParaRPr>
          </a:p>
          <a:p>
            <a:r>
              <a:rPr lang="ru-RU" dirty="0" smtClean="0">
                <a:solidFill>
                  <a:srgbClr val="002060"/>
                </a:solidFill>
              </a:rPr>
              <a:t>Между населёнными пунктами A, B, C, D, E построены дороги, протяжённость которых (в километрах) приведена в таблице.</a:t>
            </a: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r>
              <a:rPr lang="ru-RU" dirty="0" smtClean="0">
                <a:solidFill>
                  <a:srgbClr val="002060"/>
                </a:solidFill>
              </a:rPr>
              <a:t>Определите длину кратчайшего пути между пунктами B и E. Передвигаться можно только по дорогам, протяжённость которых указана в таблице.</a:t>
            </a:r>
            <a:r>
              <a:rPr lang="ru-RU" dirty="0" smtClean="0"/>
              <a:t>.</a:t>
            </a:r>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pPr algn="ctr"/>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130246" cy="369332"/>
          </a:xfrm>
          <a:prstGeom prst="rect">
            <a:avLst/>
          </a:prstGeom>
        </p:spPr>
        <p:txBody>
          <a:bodyPr wrap="none">
            <a:spAutoFit/>
          </a:bodyPr>
          <a:lstStyle/>
          <a:p>
            <a:r>
              <a:rPr lang="ru-RU" b="1" dirty="0" smtClean="0">
                <a:solidFill>
                  <a:schemeClr val="tx2">
                    <a:lumMod val="75000"/>
                  </a:schemeClr>
                </a:solidFill>
              </a:rPr>
              <a:t>9 </a:t>
            </a:r>
            <a:r>
              <a:rPr lang="ru-RU" b="1" dirty="0" smtClean="0">
                <a:solidFill>
                  <a:schemeClr val="bg1">
                    <a:lumMod val="65000"/>
                  </a:schemeClr>
                </a:solidFill>
              </a:rPr>
              <a:t>(</a:t>
            </a:r>
            <a:r>
              <a:rPr lang="en-US" dirty="0" smtClean="0">
                <a:solidFill>
                  <a:schemeClr val="bg1">
                    <a:lumMod val="65000"/>
                  </a:schemeClr>
                </a:solidFill>
              </a:rPr>
              <a:t>B</a:t>
            </a:r>
            <a:r>
              <a:rPr lang="ru-RU" dirty="0" smtClean="0">
                <a:solidFill>
                  <a:schemeClr val="bg1">
                    <a:lumMod val="65000"/>
                  </a:schemeClr>
                </a:solidFill>
              </a:rPr>
              <a:t>С</a:t>
            </a:r>
            <a:r>
              <a:rPr lang="en-US" dirty="0" smtClean="0">
                <a:solidFill>
                  <a:schemeClr val="bg1">
                    <a:lumMod val="65000"/>
                  </a:schemeClr>
                </a:solidFill>
              </a:rPr>
              <a:t>DAE</a:t>
            </a:r>
            <a:r>
              <a:rPr lang="ru-RU" dirty="0" smtClean="0">
                <a:solidFill>
                  <a:schemeClr val="bg1">
                    <a:lumMod val="65000"/>
                  </a:schemeClr>
                </a:solidFill>
              </a:rPr>
              <a:t>)</a:t>
            </a:r>
            <a:endParaRPr lang="ru-RU" b="1" dirty="0">
              <a:solidFill>
                <a:schemeClr val="bg1">
                  <a:lumMod val="65000"/>
                </a:schemeClr>
              </a:solidFill>
            </a:endParaRPr>
          </a:p>
        </p:txBody>
      </p:sp>
      <p:pic>
        <p:nvPicPr>
          <p:cNvPr id="37890" name="Picture 2"/>
          <p:cNvPicPr>
            <a:picLocks noChangeAspect="1" noChangeArrowheads="1"/>
          </p:cNvPicPr>
          <p:nvPr/>
        </p:nvPicPr>
        <p:blipFill>
          <a:blip r:embed="rId3" cstate="print"/>
          <a:srcRect/>
          <a:stretch>
            <a:fillRect/>
          </a:stretch>
        </p:blipFill>
        <p:spPr bwMode="auto">
          <a:xfrm>
            <a:off x="1403648" y="2204864"/>
            <a:ext cx="1914525" cy="1133475"/>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214942"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0"/>
            <a:ext cx="6786578" cy="6093296"/>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sz="1600" dirty="0" smtClean="0">
                <a:solidFill>
                  <a:schemeClr val="tx2"/>
                </a:solidFill>
              </a:rPr>
              <a:t>В таблице приведена стоимость перевозок между пятью железнодорожными станциями, обозначенными буквами A, B, C, D и E. Укажите схему, соответствующую таблице.</a:t>
            </a: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endParaRPr lang="ru-RU" dirty="0" smtClean="0">
              <a:solidFill>
                <a:schemeClr val="tx2"/>
              </a:solidFill>
            </a:endParaRPr>
          </a:p>
          <a:p>
            <a:r>
              <a:rPr lang="ru-RU" dirty="0" smtClean="0"/>
              <a:t>.</a:t>
            </a:r>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301686" cy="369332"/>
          </a:xfrm>
          <a:prstGeom prst="rect">
            <a:avLst/>
          </a:prstGeom>
        </p:spPr>
        <p:txBody>
          <a:bodyPr wrap="none">
            <a:spAutoFit/>
          </a:bodyPr>
          <a:lstStyle/>
          <a:p>
            <a:r>
              <a:rPr lang="ru-RU" b="1" dirty="0" smtClean="0">
                <a:solidFill>
                  <a:schemeClr val="tx2">
                    <a:lumMod val="75000"/>
                  </a:schemeClr>
                </a:solidFill>
              </a:rPr>
              <a:t>4</a:t>
            </a:r>
            <a:endParaRPr lang="ru-RU" b="1" dirty="0">
              <a:solidFill>
                <a:schemeClr val="tx2">
                  <a:lumMod val="75000"/>
                </a:schemeClr>
              </a:solidFill>
            </a:endParaRPr>
          </a:p>
        </p:txBody>
      </p:sp>
      <p:pic>
        <p:nvPicPr>
          <p:cNvPr id="38914" name="Picture 2"/>
          <p:cNvPicPr>
            <a:picLocks noChangeAspect="1" noChangeArrowheads="1"/>
          </p:cNvPicPr>
          <p:nvPr/>
        </p:nvPicPr>
        <p:blipFill>
          <a:blip r:embed="rId3" cstate="print"/>
          <a:srcRect/>
          <a:stretch>
            <a:fillRect/>
          </a:stretch>
        </p:blipFill>
        <p:spPr bwMode="auto">
          <a:xfrm>
            <a:off x="928662" y="1857364"/>
            <a:ext cx="5000661" cy="3755683"/>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72066"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2">
                    <a:lumMod val="75000"/>
                  </a:schemeClr>
                </a:solidFill>
                <a:latin typeface="Times New Roman" pitchFamily="18" charset="0"/>
                <a:cs typeface="Times New Roman" pitchFamily="18" charset="0"/>
              </a:rPr>
              <a:t>Доступ к файлу jazz.mp3, находящемуся на сервере </a:t>
            </a:r>
            <a:r>
              <a:rPr lang="ru-RU" dirty="0" err="1" smtClean="0">
                <a:solidFill>
                  <a:schemeClr val="tx2">
                    <a:lumMod val="75000"/>
                  </a:schemeClr>
                </a:solidFill>
                <a:latin typeface="Times New Roman" pitchFamily="18" charset="0"/>
                <a:cs typeface="Times New Roman" pitchFamily="18" charset="0"/>
              </a:rPr>
              <a:t>music.com</a:t>
            </a:r>
            <a:r>
              <a:rPr lang="ru-RU" dirty="0" smtClean="0">
                <a:solidFill>
                  <a:schemeClr val="tx2">
                    <a:lumMod val="75000"/>
                  </a:schemeClr>
                </a:solidFill>
                <a:latin typeface="Times New Roman" pitchFamily="18" charset="0"/>
                <a:cs typeface="Times New Roman" pitchFamily="18" charset="0"/>
              </a:rPr>
              <a:t>, осуществляется по протоколу </a:t>
            </a:r>
            <a:r>
              <a:rPr lang="ru-RU" dirty="0" err="1" smtClean="0">
                <a:solidFill>
                  <a:schemeClr val="tx2">
                    <a:lumMod val="75000"/>
                  </a:schemeClr>
                </a:solidFill>
                <a:latin typeface="Times New Roman" pitchFamily="18" charset="0"/>
                <a:cs typeface="Times New Roman" pitchFamily="18" charset="0"/>
              </a:rPr>
              <a:t>http</a:t>
            </a:r>
            <a:r>
              <a:rPr lang="ru-RU" dirty="0" smtClean="0">
                <a:solidFill>
                  <a:schemeClr val="tx2">
                    <a:lumMod val="75000"/>
                  </a:schemeClr>
                </a:solidFill>
                <a:latin typeface="Times New Roman" pitchFamily="18" charset="0"/>
                <a:cs typeface="Times New Roman" pitchFamily="18" charset="0"/>
              </a:rPr>
              <a:t>. Фрагменты адреса файла закодированы буквами от А до Ж. Запишите последовательность этих букв, кодирующую адрес указанного файла в сети Интернет.</a:t>
            </a: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А) </a:t>
            </a:r>
            <a:r>
              <a:rPr lang="ru-RU" dirty="0" err="1" smtClean="0">
                <a:solidFill>
                  <a:schemeClr val="tx2">
                    <a:lumMod val="75000"/>
                  </a:schemeClr>
                </a:solidFill>
                <a:latin typeface="Times New Roman" pitchFamily="18" charset="0"/>
                <a:cs typeface="Times New Roman" pitchFamily="18" charset="0"/>
              </a:rPr>
              <a:t>http</a:t>
            </a:r>
            <a:endParaRPr lang="ru-RU" dirty="0" smtClean="0">
              <a:solidFill>
                <a:schemeClr val="tx2">
                  <a:lumMod val="75000"/>
                </a:schemeClr>
              </a:solidFill>
              <a:latin typeface="Times New Roman" pitchFamily="18" charset="0"/>
              <a:cs typeface="Times New Roman" pitchFamily="18" charset="0"/>
            </a:endParaRP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Б) </a:t>
            </a:r>
            <a:r>
              <a:rPr lang="ru-RU" dirty="0" err="1" smtClean="0">
                <a:solidFill>
                  <a:schemeClr val="tx2">
                    <a:lumMod val="75000"/>
                  </a:schemeClr>
                </a:solidFill>
                <a:latin typeface="Times New Roman" pitchFamily="18" charset="0"/>
                <a:cs typeface="Times New Roman" pitchFamily="18" charset="0"/>
              </a:rPr>
              <a:t>com</a:t>
            </a:r>
            <a:endParaRPr lang="ru-RU" dirty="0" smtClean="0">
              <a:solidFill>
                <a:schemeClr val="tx2">
                  <a:lumMod val="75000"/>
                </a:schemeClr>
              </a:solidFill>
              <a:latin typeface="Times New Roman" pitchFamily="18" charset="0"/>
              <a:cs typeface="Times New Roman" pitchFamily="18" charset="0"/>
            </a:endParaRP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В) </a:t>
            </a:r>
            <a:r>
              <a:rPr lang="ru-RU" dirty="0" err="1" smtClean="0">
                <a:solidFill>
                  <a:schemeClr val="tx2">
                    <a:lumMod val="75000"/>
                  </a:schemeClr>
                </a:solidFill>
                <a:latin typeface="Times New Roman" pitchFamily="18" charset="0"/>
                <a:cs typeface="Times New Roman" pitchFamily="18" charset="0"/>
              </a:rPr>
              <a:t>jazz</a:t>
            </a:r>
            <a:endParaRPr lang="ru-RU" dirty="0" smtClean="0">
              <a:solidFill>
                <a:schemeClr val="tx2">
                  <a:lumMod val="75000"/>
                </a:schemeClr>
              </a:solidFill>
              <a:latin typeface="Times New Roman" pitchFamily="18" charset="0"/>
              <a:cs typeface="Times New Roman" pitchFamily="18" charset="0"/>
            </a:endParaRP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Г) .mp3</a:t>
            </a: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Д) /</a:t>
            </a: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Е) </a:t>
            </a:r>
            <a:r>
              <a:rPr lang="ru-RU" dirty="0" err="1" smtClean="0">
                <a:solidFill>
                  <a:schemeClr val="tx2">
                    <a:lumMod val="75000"/>
                  </a:schemeClr>
                </a:solidFill>
                <a:latin typeface="Times New Roman" pitchFamily="18" charset="0"/>
                <a:cs typeface="Times New Roman" pitchFamily="18" charset="0"/>
              </a:rPr>
              <a:t>music</a:t>
            </a:r>
            <a:r>
              <a:rPr lang="ru-RU" dirty="0" smtClean="0">
                <a:solidFill>
                  <a:schemeClr val="tx2">
                    <a:lumMod val="75000"/>
                  </a:schemeClr>
                </a:solidFill>
                <a:latin typeface="Times New Roman" pitchFamily="18" charset="0"/>
                <a:cs typeface="Times New Roman" pitchFamily="18" charset="0"/>
              </a:rPr>
              <a:t>.</a:t>
            </a:r>
          </a:p>
          <a:p>
            <a:r>
              <a:rPr lang="en-US" dirty="0" smtClean="0">
                <a:solidFill>
                  <a:schemeClr val="tx2">
                    <a:lumMod val="75000"/>
                  </a:schemeClr>
                </a:solidFill>
                <a:latin typeface="Times New Roman" pitchFamily="18" charset="0"/>
                <a:cs typeface="Times New Roman" pitchFamily="18" charset="0"/>
              </a:rPr>
              <a:t>	</a:t>
            </a:r>
            <a:r>
              <a:rPr lang="ru-RU" dirty="0" smtClean="0">
                <a:solidFill>
                  <a:schemeClr val="tx2">
                    <a:lumMod val="75000"/>
                  </a:schemeClr>
                </a:solidFill>
                <a:latin typeface="Times New Roman" pitchFamily="18" charset="0"/>
                <a:cs typeface="Times New Roman" pitchFamily="18" charset="0"/>
              </a:rPr>
              <a:t>Ж) ://</a:t>
            </a:r>
          </a:p>
          <a:p>
            <a:pPr algn="ctr"/>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139414" cy="369332"/>
          </a:xfrm>
          <a:prstGeom prst="rect">
            <a:avLst/>
          </a:prstGeom>
        </p:spPr>
        <p:txBody>
          <a:bodyPr wrap="none">
            <a:spAutoFit/>
          </a:bodyPr>
          <a:lstStyle/>
          <a:p>
            <a:r>
              <a:rPr lang="ru-RU" b="1" dirty="0" smtClean="0">
                <a:solidFill>
                  <a:schemeClr val="tx2">
                    <a:lumMod val="75000"/>
                  </a:schemeClr>
                </a:solidFill>
              </a:rPr>
              <a:t>АЖЕБДВГ</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72066" y="6215082"/>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715008"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002060"/>
                </a:solidFill>
              </a:rPr>
              <a:t>Напишите наибольшее целое число </a:t>
            </a:r>
            <a:r>
              <a:rPr lang="ru-RU" sz="2800" b="1" i="1" dirty="0" err="1" smtClean="0">
                <a:solidFill>
                  <a:srgbClr val="002060"/>
                </a:solidFill>
              </a:rPr>
              <a:t>x</a:t>
            </a:r>
            <a:r>
              <a:rPr lang="ru-RU" sz="2800" b="1" dirty="0" smtClean="0">
                <a:solidFill>
                  <a:srgbClr val="002060"/>
                </a:solidFill>
              </a:rPr>
              <a:t>, для которого истинно высказывание:</a:t>
            </a:r>
          </a:p>
          <a:p>
            <a:pPr algn="ctr"/>
            <a:r>
              <a:rPr lang="ru-RU" sz="2800" b="1" dirty="0" smtClean="0">
                <a:solidFill>
                  <a:srgbClr val="C00000"/>
                </a:solidFill>
              </a:rPr>
              <a:t>НЕ (</a:t>
            </a:r>
            <a:r>
              <a:rPr lang="ru-RU" sz="2800" b="1" i="1" dirty="0" smtClean="0">
                <a:solidFill>
                  <a:srgbClr val="C00000"/>
                </a:solidFill>
              </a:rPr>
              <a:t>X</a:t>
            </a:r>
            <a:r>
              <a:rPr lang="ru-RU" sz="2800" b="1" dirty="0" smtClean="0">
                <a:solidFill>
                  <a:srgbClr val="C00000"/>
                </a:solidFill>
              </a:rPr>
              <a:t> &lt;= 11) И НЕ (</a:t>
            </a:r>
            <a:r>
              <a:rPr lang="ru-RU" sz="2800" b="1" i="1" dirty="0" smtClean="0">
                <a:solidFill>
                  <a:srgbClr val="C00000"/>
                </a:solidFill>
              </a:rPr>
              <a:t>X</a:t>
            </a:r>
            <a:r>
              <a:rPr lang="ru-RU" sz="2800" b="1" dirty="0" smtClean="0">
                <a:solidFill>
                  <a:srgbClr val="C00000"/>
                </a:solidFill>
              </a:rPr>
              <a:t> &gt;= 17).</a:t>
            </a:r>
          </a:p>
          <a:p>
            <a:endParaRPr lang="ru-RU" sz="1600" dirty="0" smtClean="0">
              <a:solidFill>
                <a:schemeClr val="tx2">
                  <a:lumMod val="75000"/>
                </a:schemeClr>
              </a:solidFill>
              <a:latin typeface="Times New Roman" pitchFamily="18" charset="0"/>
              <a:cs typeface="Times New Roman" pitchFamily="18" charset="0"/>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418704" cy="369332"/>
          </a:xfrm>
          <a:prstGeom prst="rect">
            <a:avLst/>
          </a:prstGeom>
        </p:spPr>
        <p:txBody>
          <a:bodyPr wrap="none">
            <a:spAutoFit/>
          </a:bodyPr>
          <a:lstStyle/>
          <a:p>
            <a:r>
              <a:rPr lang="ru-RU" b="1" dirty="0" smtClean="0">
                <a:solidFill>
                  <a:schemeClr val="tx2">
                    <a:lumMod val="75000"/>
                  </a:schemeClr>
                </a:solidFill>
              </a:rPr>
              <a:t>16</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72066"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dirty="0" smtClean="0">
                <a:solidFill>
                  <a:schemeClr val="tx1"/>
                </a:solidFill>
              </a:rPr>
              <a:t>Доступ к файлу </a:t>
            </a:r>
            <a:r>
              <a:rPr lang="en-US" dirty="0" smtClean="0">
                <a:solidFill>
                  <a:schemeClr val="tx1"/>
                </a:solidFill>
              </a:rPr>
              <a:t>ftp</a:t>
            </a:r>
            <a:r>
              <a:rPr lang="ru-RU" dirty="0" smtClean="0">
                <a:solidFill>
                  <a:schemeClr val="tx1"/>
                </a:solidFill>
              </a:rPr>
              <a:t>.</a:t>
            </a:r>
            <a:r>
              <a:rPr lang="en-US" dirty="0" smtClean="0">
                <a:solidFill>
                  <a:schemeClr val="tx1"/>
                </a:solidFill>
              </a:rPr>
              <a:t>net</a:t>
            </a:r>
            <a:r>
              <a:rPr lang="ru-RU" dirty="0" smtClean="0">
                <a:solidFill>
                  <a:schemeClr val="tx1"/>
                </a:solidFill>
              </a:rPr>
              <a:t> , находящемуся на сервере </a:t>
            </a:r>
            <a:r>
              <a:rPr lang="en-US" dirty="0" smtClean="0">
                <a:solidFill>
                  <a:schemeClr val="tx1"/>
                </a:solidFill>
              </a:rPr>
              <a:t>txt</a:t>
            </a:r>
            <a:r>
              <a:rPr lang="ru-RU" dirty="0" smtClean="0">
                <a:solidFill>
                  <a:schemeClr val="tx1"/>
                </a:solidFill>
              </a:rPr>
              <a:t>.</a:t>
            </a:r>
            <a:r>
              <a:rPr lang="en-US" dirty="0" smtClean="0">
                <a:solidFill>
                  <a:schemeClr val="tx1"/>
                </a:solidFill>
              </a:rPr>
              <a:t>org</a:t>
            </a:r>
            <a:r>
              <a:rPr lang="ru-RU" dirty="0" smtClean="0">
                <a:solidFill>
                  <a:schemeClr val="tx1"/>
                </a:solidFill>
              </a:rPr>
              <a:t>, осуществляется по протоколу </a:t>
            </a:r>
            <a:r>
              <a:rPr lang="en-US" dirty="0" smtClean="0">
                <a:solidFill>
                  <a:schemeClr val="tx1"/>
                </a:solidFill>
              </a:rPr>
              <a:t>http</a:t>
            </a:r>
            <a:r>
              <a:rPr lang="ru-RU" dirty="0" smtClean="0">
                <a:solidFill>
                  <a:schemeClr val="tx1"/>
                </a:solidFill>
              </a:rPr>
              <a:t>. В таблице фрагменты адреса файла закодированы буквами от А до Ж. Запишите последовательность этих букв, кодирующую адрес указанного файла </a:t>
            </a:r>
            <a:r>
              <a:rPr lang="ru-RU" dirty="0" smtClean="0"/>
              <a:t>в сети Интернет.</a:t>
            </a:r>
          </a:p>
          <a:p>
            <a:endParaRPr lang="ru-RU" sz="1600" dirty="0" smtClean="0">
              <a:solidFill>
                <a:schemeClr val="tx2">
                  <a:lumMod val="75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134349" cy="369332"/>
          </a:xfrm>
          <a:prstGeom prst="rect">
            <a:avLst/>
          </a:prstGeom>
        </p:spPr>
        <p:txBody>
          <a:bodyPr wrap="none">
            <a:spAutoFit/>
          </a:bodyPr>
          <a:lstStyle/>
          <a:p>
            <a:r>
              <a:rPr lang="ru-RU" b="1" dirty="0" smtClean="0">
                <a:solidFill>
                  <a:schemeClr val="tx2">
                    <a:lumMod val="75000"/>
                  </a:schemeClr>
                </a:solidFill>
              </a:rPr>
              <a:t>ГВЖЕДБА</a:t>
            </a:r>
            <a:endParaRPr lang="ru-RU" b="1" dirty="0">
              <a:solidFill>
                <a:schemeClr val="tx2">
                  <a:lumMod val="75000"/>
                </a:schemeClr>
              </a:solidFill>
            </a:endParaRPr>
          </a:p>
        </p:txBody>
      </p:sp>
      <p:graphicFrame>
        <p:nvGraphicFramePr>
          <p:cNvPr id="10" name="Group 7"/>
          <p:cNvGraphicFramePr>
            <a:graphicFrameLocks noGrp="1"/>
          </p:cNvGraphicFramePr>
          <p:nvPr>
            <p:ph sz="half" idx="4294967295"/>
          </p:nvPr>
        </p:nvGraphicFramePr>
        <p:xfrm>
          <a:off x="2643174" y="2786058"/>
          <a:ext cx="1757346" cy="2346960"/>
        </p:xfrm>
        <a:graphic>
          <a:graphicData uri="http://schemas.openxmlformats.org/drawingml/2006/table">
            <a:tbl>
              <a:tblPr/>
              <a:tblGrid>
                <a:gridCol w="498744"/>
                <a:gridCol w="1258602"/>
              </a:tblGrid>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A</a:t>
                      </a:r>
                      <a:endParaRPr kumimoji="0" lang="en-US" sz="1600" b="0"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1" i="0" u="none" strike="noStrike" cap="none" normalizeH="0" baseline="0" dirty="0" err="1" smtClean="0">
                          <a:ln>
                            <a:noFill/>
                          </a:ln>
                          <a:solidFill>
                            <a:schemeClr val="tx1"/>
                          </a:solidFill>
                          <a:effectLst/>
                          <a:latin typeface="Times New Roman" pitchFamily="18" charset="0"/>
                          <a:cs typeface="Times New Roman" pitchFamily="18" charset="0"/>
                        </a:rPr>
                        <a:t>.net</a:t>
                      </a:r>
                      <a:endParaRPr kumimoji="0" lang="en-US"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Б</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cs typeface="Times New Roman" pitchFamily="18" charset="0"/>
                        </a:rPr>
                        <a:t>ftp</a:t>
                      </a:r>
                      <a:endParaRPr kumimoji="0" lang="en-US"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В</a:t>
                      </a:r>
                      <a:endParaRPr kumimoji="0" lang="ru-RU" sz="1600" b="0"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1"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ru-RU"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968">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Г</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cs typeface="Times New Roman" pitchFamily="18" charset="0"/>
                        </a:rPr>
                        <a:t>http</a:t>
                      </a:r>
                      <a:endParaRPr kumimoji="0" lang="en-US"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Д</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1"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ru-RU"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cs typeface="Times New Roman" pitchFamily="18" charset="0"/>
                        </a:rPr>
                        <a:t>.org</a:t>
                      </a:r>
                      <a:endParaRPr kumimoji="0" lang="en-US"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19">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Ж</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69900" marR="0" lvl="0" indent="-469900" algn="ctr" defTabSz="914400" rtl="0" eaLnBrk="1" fontAlgn="base" latinLnBrk="0" hangingPunct="1">
                        <a:lnSpc>
                          <a:spcPct val="100000"/>
                        </a:lnSpc>
                        <a:spcBef>
                          <a:spcPct val="0"/>
                        </a:spcBef>
                        <a:spcAft>
                          <a:spcPct val="0"/>
                        </a:spcAft>
                        <a:buClr>
                          <a:schemeClr val="bg2"/>
                        </a:buClr>
                        <a:buSzPct val="7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cs typeface="Times New Roman" pitchFamily="18" charset="0"/>
                        </a:rPr>
                        <a:t>txt</a:t>
                      </a:r>
                      <a:endParaRPr kumimoji="0" lang="en-US" sz="1600" b="1" i="0" u="none" strike="noStrike" cap="none" normalizeH="0" baseline="0" dirty="0" smtClean="0">
                        <a:ln>
                          <a:noFill/>
                        </a:ln>
                        <a:solidFill>
                          <a:schemeClr val="tx1"/>
                        </a:solidFill>
                        <a:effectLst/>
                        <a:latin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143504"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142852"/>
            <a:ext cx="5508104" cy="59504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solidFill>
                <a:schemeClr val="tx1"/>
              </a:solidFill>
            </a:endParaRPr>
          </a:p>
          <a:p>
            <a:r>
              <a:rPr lang="ru-RU" sz="1600" dirty="0" smtClean="0">
                <a:solidFill>
                  <a:schemeClr val="tx1"/>
                </a:solidFill>
              </a:rPr>
              <a:t>В языке запросов поискового сервера для обозначения логической операции «ИЛИ» используется символ «|», а для логической операции «И» — символ «&amp;».</a:t>
            </a:r>
          </a:p>
          <a:p>
            <a:r>
              <a:rPr lang="ru-RU" sz="1600" dirty="0" smtClean="0">
                <a:solidFill>
                  <a:schemeClr val="tx1"/>
                </a:solidFill>
              </a:rPr>
              <a:t>В таблице приведены запросы и количество найденных по ним страниц некоторого сегмента сети Интернет.</a:t>
            </a:r>
          </a:p>
          <a:p>
            <a:pPr algn="ctr"/>
            <a:endParaRPr lang="ru-RU" sz="1600" dirty="0" smtClean="0">
              <a:solidFill>
                <a:schemeClr val="tx1"/>
              </a:solidFill>
            </a:endParaRPr>
          </a:p>
          <a:p>
            <a:r>
              <a:rPr lang="ru-RU" sz="1600" dirty="0" smtClean="0">
                <a:solidFill>
                  <a:schemeClr val="tx1"/>
                </a:solidFill>
              </a:rPr>
              <a:t>Какое количество страниц (в тысячах) будет найдено по запросу Мороз? Считается, что все запросы выполнялись практически одновременно, так что набор страниц, содержащих все искомые слова, не изменялся за время выполнения запросов. </a:t>
            </a: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a:p>
            <a:endParaRPr lang="ru-RU" sz="1600" dirty="0" smtClean="0">
              <a:solidFill>
                <a:schemeClr val="tx2">
                  <a:lumMod val="75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652743" cy="369332"/>
          </a:xfrm>
          <a:prstGeom prst="rect">
            <a:avLst/>
          </a:prstGeom>
        </p:spPr>
        <p:txBody>
          <a:bodyPr wrap="none">
            <a:spAutoFit/>
          </a:bodyPr>
          <a:lstStyle/>
          <a:p>
            <a:r>
              <a:rPr lang="ru-RU" b="1" dirty="0" smtClean="0">
                <a:solidFill>
                  <a:schemeClr val="tx2">
                    <a:lumMod val="75000"/>
                  </a:schemeClr>
                </a:solidFill>
              </a:rPr>
              <a:t>1500</a:t>
            </a:r>
            <a:endParaRPr lang="ru-RU" b="1" dirty="0">
              <a:solidFill>
                <a:schemeClr val="tx2">
                  <a:lumMod val="75000"/>
                </a:schemeClr>
              </a:solidFill>
            </a:endParaRPr>
          </a:p>
        </p:txBody>
      </p:sp>
      <p:pic>
        <p:nvPicPr>
          <p:cNvPr id="1026" name="Picture 2"/>
          <p:cNvPicPr>
            <a:picLocks noChangeAspect="1" noChangeArrowheads="1"/>
          </p:cNvPicPr>
          <p:nvPr/>
        </p:nvPicPr>
        <p:blipFill>
          <a:blip r:embed="rId3"/>
          <a:srcRect l="31875" t="37500" r="42344" b="47500"/>
          <a:stretch>
            <a:fillRect/>
          </a:stretch>
        </p:blipFill>
        <p:spPr bwMode="auto">
          <a:xfrm>
            <a:off x="714348" y="3929066"/>
            <a:ext cx="4000528" cy="1309264"/>
          </a:xfrm>
          <a:prstGeom prst="rect">
            <a:avLst/>
          </a:prstGeom>
          <a:noFill/>
          <a:ln w="9525">
            <a:noFill/>
            <a:miter lim="800000"/>
            <a:headEnd/>
            <a:tailEnd/>
          </a:ln>
          <a:effectLst/>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143504"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2">
                    <a:lumMod val="75000"/>
                  </a:schemeClr>
                </a:solidFill>
              </a:rPr>
              <a:t>Агент 007, передавая важные сведения своему напарнику, закодировал сообщение придуманным шифром. В сообщении присутствуют только буквы из приведённого фрагмента кодо­вой таблицы</a:t>
            </a:r>
            <a:r>
              <a:rPr lang="ru-RU" dirty="0" smtClean="0"/>
              <a:t>:</a:t>
            </a:r>
          </a:p>
          <a:p>
            <a:endParaRPr lang="ru-RU" sz="1600" dirty="0" smtClean="0"/>
          </a:p>
          <a:p>
            <a:endParaRPr lang="ru-RU" sz="1600" dirty="0" smtClean="0"/>
          </a:p>
          <a:p>
            <a:endParaRPr lang="ru-RU" sz="1600" dirty="0" smtClean="0"/>
          </a:p>
          <a:p>
            <a:endParaRPr lang="ru-RU" sz="1600" dirty="0" smtClean="0"/>
          </a:p>
          <a:p>
            <a:endParaRPr lang="ru-RU" sz="1600" dirty="0" smtClean="0"/>
          </a:p>
          <a:p>
            <a:r>
              <a:rPr lang="ru-RU" dirty="0" smtClean="0">
                <a:solidFill>
                  <a:schemeClr val="tx2">
                    <a:lumMod val="75000"/>
                  </a:schemeClr>
                </a:solidFill>
              </a:rPr>
              <a:t>Определите, какое сообщение закодировано в строчке:  </a:t>
            </a:r>
            <a:r>
              <a:rPr lang="ru-RU" sz="2000" b="1" dirty="0" smtClean="0">
                <a:solidFill>
                  <a:schemeClr val="tx2">
                    <a:lumMod val="75000"/>
                  </a:schemeClr>
                </a:solidFill>
              </a:rPr>
              <a:t>?©©©?©?</a:t>
            </a:r>
            <a:r>
              <a:rPr lang="ru-RU" sz="1600" dirty="0" smtClean="0">
                <a:solidFill>
                  <a:schemeClr val="tx2">
                    <a:lumMod val="75000"/>
                  </a:schemeClr>
                </a:solidFill>
              </a:rPr>
              <a:t>.</a:t>
            </a:r>
          </a:p>
          <a:p>
            <a:endParaRPr lang="ru-RU" sz="1600" dirty="0" smtClean="0">
              <a:solidFill>
                <a:schemeClr val="tx2">
                  <a:lumMod val="75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599844" cy="369332"/>
          </a:xfrm>
          <a:prstGeom prst="rect">
            <a:avLst/>
          </a:prstGeom>
        </p:spPr>
        <p:txBody>
          <a:bodyPr wrap="none">
            <a:spAutoFit/>
          </a:bodyPr>
          <a:lstStyle/>
          <a:p>
            <a:r>
              <a:rPr lang="ru-RU" b="1" dirty="0" smtClean="0">
                <a:solidFill>
                  <a:schemeClr val="tx2">
                    <a:lumMod val="75000"/>
                  </a:schemeClr>
                </a:solidFill>
              </a:rPr>
              <a:t>ЛАК</a:t>
            </a:r>
            <a:endParaRPr lang="ru-RU" b="1" dirty="0">
              <a:solidFill>
                <a:schemeClr val="tx2">
                  <a:lumMod val="75000"/>
                </a:schemeClr>
              </a:solidFill>
            </a:endParaRPr>
          </a:p>
        </p:txBody>
      </p:sp>
      <p:pic>
        <p:nvPicPr>
          <p:cNvPr id="3074" name="Picture 2"/>
          <p:cNvPicPr>
            <a:picLocks noChangeAspect="1" noChangeArrowheads="1"/>
          </p:cNvPicPr>
          <p:nvPr/>
        </p:nvPicPr>
        <p:blipFill>
          <a:blip r:embed="rId3" cstate="print"/>
          <a:srcRect/>
          <a:stretch>
            <a:fillRect/>
          </a:stretch>
        </p:blipFill>
        <p:spPr bwMode="auto">
          <a:xfrm>
            <a:off x="827584" y="3140968"/>
            <a:ext cx="3800001" cy="954185"/>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143504" y="6215082"/>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800102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smtClean="0">
                <a:solidFill>
                  <a:schemeClr val="tx2">
                    <a:lumMod val="75000"/>
                  </a:schemeClr>
                </a:solidFill>
              </a:rPr>
              <a:t>передвигаться можно только по указанным</a:t>
            </a: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652743" cy="369332"/>
          </a:xfrm>
          <a:prstGeom prst="rect">
            <a:avLst/>
          </a:prstGeom>
        </p:spPr>
        <p:txBody>
          <a:bodyPr wrap="none">
            <a:spAutoFit/>
          </a:bodyPr>
          <a:lstStyle/>
          <a:p>
            <a:r>
              <a:rPr lang="ru-RU" b="1" dirty="0" smtClean="0">
                <a:solidFill>
                  <a:schemeClr val="tx2">
                    <a:lumMod val="75000"/>
                  </a:schemeClr>
                </a:solidFill>
              </a:rPr>
              <a:t>1000</a:t>
            </a:r>
            <a:endParaRPr lang="ru-RU" b="1" dirty="0">
              <a:solidFill>
                <a:schemeClr val="tx2">
                  <a:lumMod val="20000"/>
                  <a:lumOff val="80000"/>
                </a:schemeClr>
              </a:solidFill>
            </a:endParaRPr>
          </a:p>
        </p:txBody>
      </p:sp>
      <p:pic>
        <p:nvPicPr>
          <p:cNvPr id="2050" name="Picture 2"/>
          <p:cNvPicPr>
            <a:picLocks noChangeAspect="1" noChangeArrowheads="1"/>
          </p:cNvPicPr>
          <p:nvPr/>
        </p:nvPicPr>
        <p:blipFill>
          <a:blip r:embed="rId3"/>
          <a:srcRect t="54017" r="57812" b="20000"/>
          <a:stretch>
            <a:fillRect/>
          </a:stretch>
        </p:blipFill>
        <p:spPr bwMode="auto">
          <a:xfrm>
            <a:off x="785786" y="1357298"/>
            <a:ext cx="6429388" cy="2714644"/>
          </a:xfrm>
          <a:prstGeom prst="rect">
            <a:avLst/>
          </a:prstGeom>
          <a:noFill/>
          <a:ln w="9525">
            <a:noFill/>
            <a:miter lim="800000"/>
            <a:headEnd/>
            <a:tailEnd/>
          </a:ln>
          <a:effectLst/>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00628"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sz="1600" dirty="0" smtClean="0">
                <a:solidFill>
                  <a:schemeClr val="tx1"/>
                </a:solidFill>
              </a:rPr>
              <a:t>Было проведено 9 запусков программы, при которых в качестве значений переменных </a:t>
            </a:r>
            <a:r>
              <a:rPr lang="ru-RU" sz="1600" i="1" dirty="0" err="1" smtClean="0">
                <a:solidFill>
                  <a:schemeClr val="tx1"/>
                </a:solidFill>
              </a:rPr>
              <a:t>s</a:t>
            </a:r>
            <a:r>
              <a:rPr lang="ru-RU" sz="1600" dirty="0" smtClean="0">
                <a:solidFill>
                  <a:schemeClr val="tx1"/>
                </a:solidFill>
              </a:rPr>
              <a:t> и </a:t>
            </a:r>
            <a:r>
              <a:rPr lang="ru-RU" sz="1600" i="1" dirty="0" err="1" smtClean="0">
                <a:solidFill>
                  <a:schemeClr val="tx1"/>
                </a:solidFill>
              </a:rPr>
              <a:t>t</a:t>
            </a:r>
            <a:r>
              <a:rPr lang="ru-RU" sz="1600" dirty="0" smtClean="0">
                <a:solidFill>
                  <a:schemeClr val="tx1"/>
                </a:solidFill>
              </a:rPr>
              <a:t> вводились следующие пары чисел:   (8, 8); (9, 6); (4, 7); (6, 6);</a:t>
            </a:r>
          </a:p>
          <a:p>
            <a:r>
              <a:rPr lang="ru-RU" sz="1600" dirty="0" smtClean="0">
                <a:solidFill>
                  <a:schemeClr val="tx1"/>
                </a:solidFill>
              </a:rPr>
              <a:t> (–9, –2); (–5, 9); (–10, 10); (6, 9); (10, 6).   Сколько было запусков, при которых программа напечатала «НЕТ»?</a:t>
            </a:r>
          </a:p>
          <a:p>
            <a:r>
              <a:rPr lang="ru-RU" sz="1600" b="1" dirty="0" err="1" smtClean="0">
                <a:solidFill>
                  <a:srgbClr val="C00000"/>
                </a:solidFill>
              </a:rPr>
              <a:t>алг</a:t>
            </a:r>
            <a:r>
              <a:rPr lang="ru-RU" sz="1600" dirty="0" smtClean="0">
                <a:solidFill>
                  <a:srgbClr val="C00000"/>
                </a:solidFill>
              </a:rPr>
              <a:t> </a:t>
            </a:r>
          </a:p>
          <a:p>
            <a:r>
              <a:rPr lang="ru-RU" sz="1600" b="1" dirty="0" err="1" smtClean="0">
                <a:solidFill>
                  <a:srgbClr val="C00000"/>
                </a:solidFill>
              </a:rPr>
              <a:t>нач</a:t>
            </a:r>
            <a:r>
              <a:rPr lang="ru-RU" sz="1600" dirty="0" smtClean="0">
                <a:solidFill>
                  <a:srgbClr val="C00000"/>
                </a:solidFill>
              </a:rPr>
              <a:t> </a:t>
            </a:r>
          </a:p>
          <a:p>
            <a:r>
              <a:rPr lang="ru-RU" sz="1600" b="1" dirty="0" smtClean="0">
                <a:solidFill>
                  <a:srgbClr val="C00000"/>
                </a:solidFill>
              </a:rPr>
              <a:t>цел</a:t>
            </a:r>
            <a:r>
              <a:rPr lang="ru-RU" sz="1600" dirty="0" smtClean="0">
                <a:solidFill>
                  <a:srgbClr val="C00000"/>
                </a:solidFill>
              </a:rPr>
              <a:t> </a:t>
            </a:r>
            <a:r>
              <a:rPr lang="ru-RU" sz="1600" dirty="0" err="1" smtClean="0">
                <a:solidFill>
                  <a:srgbClr val="C00000"/>
                </a:solidFill>
              </a:rPr>
              <a:t>s</a:t>
            </a:r>
            <a:r>
              <a:rPr lang="ru-RU" sz="1600" dirty="0" smtClean="0">
                <a:solidFill>
                  <a:srgbClr val="C00000"/>
                </a:solidFill>
              </a:rPr>
              <a:t>, </a:t>
            </a:r>
            <a:r>
              <a:rPr lang="ru-RU" sz="1600" dirty="0" err="1" smtClean="0">
                <a:solidFill>
                  <a:srgbClr val="C00000"/>
                </a:solidFill>
              </a:rPr>
              <a:t>t</a:t>
            </a:r>
            <a:r>
              <a:rPr lang="ru-RU" sz="1600" dirty="0" smtClean="0">
                <a:solidFill>
                  <a:srgbClr val="C00000"/>
                </a:solidFill>
              </a:rPr>
              <a:t> </a:t>
            </a:r>
          </a:p>
          <a:p>
            <a:r>
              <a:rPr lang="ru-RU" sz="1600" b="1" dirty="0" smtClean="0">
                <a:solidFill>
                  <a:srgbClr val="C00000"/>
                </a:solidFill>
              </a:rPr>
              <a:t>ввод</a:t>
            </a:r>
            <a:r>
              <a:rPr lang="ru-RU" sz="1600" dirty="0" smtClean="0">
                <a:solidFill>
                  <a:srgbClr val="C00000"/>
                </a:solidFill>
              </a:rPr>
              <a:t> </a:t>
            </a:r>
            <a:r>
              <a:rPr lang="ru-RU" sz="1600" dirty="0" err="1" smtClean="0">
                <a:solidFill>
                  <a:srgbClr val="C00000"/>
                </a:solidFill>
              </a:rPr>
              <a:t>s</a:t>
            </a:r>
            <a:r>
              <a:rPr lang="ru-RU" sz="1600" dirty="0" smtClean="0">
                <a:solidFill>
                  <a:srgbClr val="C00000"/>
                </a:solidFill>
              </a:rPr>
              <a:t> </a:t>
            </a:r>
          </a:p>
          <a:p>
            <a:r>
              <a:rPr lang="ru-RU" sz="1600" b="1" dirty="0" smtClean="0">
                <a:solidFill>
                  <a:srgbClr val="C00000"/>
                </a:solidFill>
              </a:rPr>
              <a:t>ввод</a:t>
            </a:r>
            <a:r>
              <a:rPr lang="ru-RU" sz="1600" dirty="0" smtClean="0">
                <a:solidFill>
                  <a:srgbClr val="C00000"/>
                </a:solidFill>
              </a:rPr>
              <a:t> </a:t>
            </a:r>
            <a:r>
              <a:rPr lang="ru-RU" sz="1600" dirty="0" err="1" smtClean="0">
                <a:solidFill>
                  <a:srgbClr val="C00000"/>
                </a:solidFill>
              </a:rPr>
              <a:t>t</a:t>
            </a:r>
            <a:r>
              <a:rPr lang="ru-RU" sz="1600" dirty="0" smtClean="0">
                <a:solidFill>
                  <a:srgbClr val="C00000"/>
                </a:solidFill>
              </a:rPr>
              <a:t> </a:t>
            </a:r>
          </a:p>
          <a:p>
            <a:r>
              <a:rPr lang="ru-RU" sz="1600" b="1" dirty="0" smtClean="0">
                <a:solidFill>
                  <a:srgbClr val="C00000"/>
                </a:solidFill>
              </a:rPr>
              <a:t>если</a:t>
            </a:r>
            <a:r>
              <a:rPr lang="ru-RU" sz="1600" dirty="0" smtClean="0">
                <a:solidFill>
                  <a:srgbClr val="C00000"/>
                </a:solidFill>
              </a:rPr>
              <a:t> </a:t>
            </a:r>
            <a:r>
              <a:rPr lang="ru-RU" sz="1600" dirty="0" err="1" smtClean="0">
                <a:solidFill>
                  <a:srgbClr val="C00000"/>
                </a:solidFill>
              </a:rPr>
              <a:t>s</a:t>
            </a:r>
            <a:r>
              <a:rPr lang="ru-RU" sz="1600" dirty="0" smtClean="0">
                <a:solidFill>
                  <a:srgbClr val="C00000"/>
                </a:solidFill>
              </a:rPr>
              <a:t> &gt; 8 или </a:t>
            </a:r>
            <a:r>
              <a:rPr lang="ru-RU" sz="1600" dirty="0" err="1" smtClean="0">
                <a:solidFill>
                  <a:srgbClr val="C00000"/>
                </a:solidFill>
              </a:rPr>
              <a:t>t</a:t>
            </a:r>
            <a:r>
              <a:rPr lang="ru-RU" sz="1600" dirty="0" smtClean="0">
                <a:solidFill>
                  <a:srgbClr val="C00000"/>
                </a:solidFill>
              </a:rPr>
              <a:t> &gt; 8   </a:t>
            </a:r>
          </a:p>
          <a:p>
            <a:r>
              <a:rPr lang="ru-RU" sz="1600" dirty="0" smtClean="0">
                <a:solidFill>
                  <a:srgbClr val="C00000"/>
                </a:solidFill>
              </a:rPr>
              <a:t>  </a:t>
            </a:r>
            <a:r>
              <a:rPr lang="ru-RU" sz="1600" b="1" dirty="0" smtClean="0">
                <a:solidFill>
                  <a:srgbClr val="C00000"/>
                </a:solidFill>
              </a:rPr>
              <a:t>то</a:t>
            </a:r>
            <a:r>
              <a:rPr lang="ru-RU" sz="1600" dirty="0" smtClean="0">
                <a:solidFill>
                  <a:srgbClr val="C00000"/>
                </a:solidFill>
              </a:rPr>
              <a:t> </a:t>
            </a:r>
            <a:r>
              <a:rPr lang="ru-RU" sz="1600" b="1" dirty="0" smtClean="0">
                <a:solidFill>
                  <a:srgbClr val="C00000"/>
                </a:solidFill>
              </a:rPr>
              <a:t>вывод</a:t>
            </a:r>
            <a:r>
              <a:rPr lang="ru-RU" sz="1600" dirty="0" smtClean="0">
                <a:solidFill>
                  <a:srgbClr val="C00000"/>
                </a:solidFill>
              </a:rPr>
              <a:t> "ДА"     </a:t>
            </a:r>
          </a:p>
          <a:p>
            <a:r>
              <a:rPr lang="ru-RU" sz="1600" b="1" dirty="0" smtClean="0">
                <a:solidFill>
                  <a:srgbClr val="C00000"/>
                </a:solidFill>
              </a:rPr>
              <a:t>иначе</a:t>
            </a:r>
            <a:r>
              <a:rPr lang="ru-RU" sz="1600" dirty="0" smtClean="0">
                <a:solidFill>
                  <a:srgbClr val="C00000"/>
                </a:solidFill>
              </a:rPr>
              <a:t> </a:t>
            </a:r>
            <a:r>
              <a:rPr lang="ru-RU" sz="1600" b="1" dirty="0" smtClean="0">
                <a:solidFill>
                  <a:srgbClr val="C00000"/>
                </a:solidFill>
              </a:rPr>
              <a:t>вывод</a:t>
            </a:r>
            <a:r>
              <a:rPr lang="ru-RU" sz="1600" dirty="0" smtClean="0">
                <a:solidFill>
                  <a:srgbClr val="C00000"/>
                </a:solidFill>
              </a:rPr>
              <a:t> "НЕТ" </a:t>
            </a:r>
          </a:p>
          <a:p>
            <a:r>
              <a:rPr lang="ru-RU" sz="1600" b="1" dirty="0" smtClean="0">
                <a:solidFill>
                  <a:srgbClr val="C00000"/>
                </a:solidFill>
              </a:rPr>
              <a:t>все</a:t>
            </a:r>
            <a:r>
              <a:rPr lang="ru-RU" sz="1600" dirty="0" smtClean="0">
                <a:solidFill>
                  <a:srgbClr val="C00000"/>
                </a:solidFill>
              </a:rPr>
              <a:t> </a:t>
            </a:r>
          </a:p>
          <a:p>
            <a:r>
              <a:rPr lang="ru-RU" sz="1600" b="1" dirty="0" smtClean="0">
                <a:solidFill>
                  <a:srgbClr val="C00000"/>
                </a:solidFill>
              </a:rPr>
              <a:t>кон</a:t>
            </a:r>
            <a:endParaRPr lang="ru-RU" sz="1600" dirty="0" smtClean="0">
              <a:solidFill>
                <a:srgbClr val="C00000"/>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301686" cy="369332"/>
          </a:xfrm>
          <a:prstGeom prst="rect">
            <a:avLst/>
          </a:prstGeom>
        </p:spPr>
        <p:txBody>
          <a:bodyPr wrap="none">
            <a:spAutoFit/>
          </a:bodyPr>
          <a:lstStyle/>
          <a:p>
            <a:r>
              <a:rPr lang="ru-RU" b="1" dirty="0" smtClean="0">
                <a:solidFill>
                  <a:schemeClr val="tx2">
                    <a:lumMod val="75000"/>
                  </a:schemeClr>
                </a:solidFill>
              </a:rPr>
              <a:t>4</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00628"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142852"/>
            <a:ext cx="5508104" cy="59504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chemeClr val="tx1"/>
              </a:solidFill>
            </a:endParaRPr>
          </a:p>
          <a:p>
            <a:r>
              <a:rPr lang="ru-RU" b="1" dirty="0" err="1" smtClean="0">
                <a:solidFill>
                  <a:srgbClr val="C00000"/>
                </a:solidFill>
              </a:rPr>
              <a:t>алг</a:t>
            </a:r>
            <a:endParaRPr lang="ru-RU" b="1" dirty="0" smtClean="0">
              <a:solidFill>
                <a:srgbClr val="C00000"/>
              </a:solidFill>
            </a:endParaRPr>
          </a:p>
          <a:p>
            <a:r>
              <a:rPr lang="ru-RU" b="1" dirty="0" err="1" smtClean="0">
                <a:solidFill>
                  <a:srgbClr val="C00000"/>
                </a:solidFill>
              </a:rPr>
              <a:t>нач</a:t>
            </a:r>
            <a:endParaRPr lang="ru-RU" b="1" dirty="0" smtClean="0">
              <a:solidFill>
                <a:srgbClr val="C00000"/>
              </a:solidFill>
            </a:endParaRPr>
          </a:p>
          <a:p>
            <a:r>
              <a:rPr lang="ru-RU" b="1" dirty="0" smtClean="0">
                <a:solidFill>
                  <a:srgbClr val="C00000"/>
                </a:solidFill>
              </a:rPr>
              <a:t>цел </a:t>
            </a:r>
            <a:r>
              <a:rPr lang="ru-RU" b="1" dirty="0" err="1" smtClean="0">
                <a:solidFill>
                  <a:srgbClr val="C00000"/>
                </a:solidFill>
              </a:rPr>
              <a:t>s</a:t>
            </a:r>
            <a:r>
              <a:rPr lang="ru-RU" b="1" dirty="0" smtClean="0">
                <a:solidFill>
                  <a:srgbClr val="C00000"/>
                </a:solidFill>
              </a:rPr>
              <a:t>, </a:t>
            </a:r>
            <a:r>
              <a:rPr lang="ru-RU" b="1" dirty="0" err="1" smtClean="0">
                <a:solidFill>
                  <a:srgbClr val="C00000"/>
                </a:solidFill>
              </a:rPr>
              <a:t>t</a:t>
            </a:r>
            <a:endParaRPr lang="ru-RU" b="1" dirty="0" smtClean="0">
              <a:solidFill>
                <a:srgbClr val="C00000"/>
              </a:solidFill>
            </a:endParaRPr>
          </a:p>
          <a:p>
            <a:r>
              <a:rPr lang="ru-RU" b="1" dirty="0" smtClean="0">
                <a:solidFill>
                  <a:srgbClr val="C00000"/>
                </a:solidFill>
              </a:rPr>
              <a:t>ввод </a:t>
            </a:r>
            <a:r>
              <a:rPr lang="ru-RU" b="1" dirty="0" err="1" smtClean="0">
                <a:solidFill>
                  <a:srgbClr val="C00000"/>
                </a:solidFill>
              </a:rPr>
              <a:t>s</a:t>
            </a:r>
            <a:endParaRPr lang="ru-RU" b="1" dirty="0" smtClean="0">
              <a:solidFill>
                <a:srgbClr val="C00000"/>
              </a:solidFill>
            </a:endParaRPr>
          </a:p>
          <a:p>
            <a:r>
              <a:rPr lang="ru-RU" b="1" dirty="0" smtClean="0">
                <a:solidFill>
                  <a:srgbClr val="C00000"/>
                </a:solidFill>
              </a:rPr>
              <a:t>ввод </a:t>
            </a:r>
            <a:r>
              <a:rPr lang="ru-RU" b="1" dirty="0" err="1" smtClean="0">
                <a:solidFill>
                  <a:srgbClr val="C00000"/>
                </a:solidFill>
              </a:rPr>
              <a:t>t</a:t>
            </a:r>
            <a:endParaRPr lang="ru-RU" b="1" dirty="0" smtClean="0">
              <a:solidFill>
                <a:srgbClr val="C00000"/>
              </a:solidFill>
            </a:endParaRPr>
          </a:p>
          <a:p>
            <a:r>
              <a:rPr lang="ru-RU" b="1" dirty="0" smtClean="0">
                <a:solidFill>
                  <a:srgbClr val="C00000"/>
                </a:solidFill>
              </a:rPr>
              <a:t>если </a:t>
            </a:r>
            <a:r>
              <a:rPr lang="ru-RU" b="1" dirty="0" err="1" smtClean="0">
                <a:solidFill>
                  <a:srgbClr val="C00000"/>
                </a:solidFill>
              </a:rPr>
              <a:t>s</a:t>
            </a:r>
            <a:r>
              <a:rPr lang="ru-RU" b="1" dirty="0" smtClean="0">
                <a:solidFill>
                  <a:srgbClr val="C00000"/>
                </a:solidFill>
              </a:rPr>
              <a:t> &lt; 6 или </a:t>
            </a:r>
            <a:r>
              <a:rPr lang="ru-RU" b="1" dirty="0" err="1" smtClean="0">
                <a:solidFill>
                  <a:srgbClr val="C00000"/>
                </a:solidFill>
              </a:rPr>
              <a:t>t</a:t>
            </a:r>
            <a:r>
              <a:rPr lang="ru-RU" b="1" dirty="0" smtClean="0">
                <a:solidFill>
                  <a:srgbClr val="C00000"/>
                </a:solidFill>
              </a:rPr>
              <a:t> &lt; 6</a:t>
            </a:r>
          </a:p>
          <a:p>
            <a:r>
              <a:rPr lang="ru-RU" b="1" dirty="0" smtClean="0">
                <a:solidFill>
                  <a:srgbClr val="C00000"/>
                </a:solidFill>
              </a:rPr>
              <a:t>    то вывод "ДА"</a:t>
            </a:r>
          </a:p>
          <a:p>
            <a:r>
              <a:rPr lang="ru-RU" b="1" dirty="0" smtClean="0">
                <a:solidFill>
                  <a:srgbClr val="C00000"/>
                </a:solidFill>
              </a:rPr>
              <a:t>    иначе вывод "НЕТ"</a:t>
            </a:r>
          </a:p>
          <a:p>
            <a:r>
              <a:rPr lang="ru-RU" b="1" dirty="0" smtClean="0">
                <a:solidFill>
                  <a:srgbClr val="C00000"/>
                </a:solidFill>
              </a:rPr>
              <a:t>все</a:t>
            </a:r>
          </a:p>
          <a:p>
            <a:r>
              <a:rPr lang="ru-RU" b="1" dirty="0" smtClean="0">
                <a:solidFill>
                  <a:srgbClr val="C00000"/>
                </a:solidFill>
              </a:rPr>
              <a:t>кон</a:t>
            </a:r>
          </a:p>
          <a:p>
            <a:r>
              <a:rPr lang="ru-RU" dirty="0" smtClean="0">
                <a:solidFill>
                  <a:schemeClr val="tx1"/>
                </a:solidFill>
              </a:rPr>
              <a:t>Было проведено 9 запусков программы, при которых в качестве значений переменных </a:t>
            </a:r>
            <a:r>
              <a:rPr lang="ru-RU" i="1" dirty="0" err="1" smtClean="0">
                <a:solidFill>
                  <a:schemeClr val="tx1"/>
                </a:solidFill>
              </a:rPr>
              <a:t>s</a:t>
            </a:r>
            <a:r>
              <a:rPr lang="ru-RU" dirty="0" smtClean="0">
                <a:solidFill>
                  <a:schemeClr val="tx1"/>
                </a:solidFill>
              </a:rPr>
              <a:t> и </a:t>
            </a:r>
            <a:r>
              <a:rPr lang="ru-RU" i="1" dirty="0" err="1" smtClean="0">
                <a:solidFill>
                  <a:schemeClr val="tx1"/>
                </a:solidFill>
              </a:rPr>
              <a:t>t</a:t>
            </a:r>
            <a:r>
              <a:rPr lang="ru-RU" dirty="0" smtClean="0">
                <a:solidFill>
                  <a:schemeClr val="tx1"/>
                </a:solidFill>
              </a:rPr>
              <a:t> вводились следующие пары чисел: (6, 4); (7, 8); (8, 5); (5, 6);</a:t>
            </a:r>
          </a:p>
          <a:p>
            <a:r>
              <a:rPr lang="ru-RU" dirty="0" smtClean="0">
                <a:solidFill>
                  <a:schemeClr val="tx1"/>
                </a:solidFill>
              </a:rPr>
              <a:t> (–11, 10); (–5, 7); (–2, 2); (4, 5); (8, 6). Сколько было запусков, при которых программа напечатала «ДА»?</a:t>
            </a:r>
          </a:p>
          <a:p>
            <a:endParaRPr lang="ru-RU" sz="2000" dirty="0" smtClean="0">
              <a:solidFill>
                <a:schemeClr val="tx1"/>
              </a:solidFill>
            </a:endParaRPr>
          </a:p>
          <a:p>
            <a:pPr algn="ctr"/>
            <a:r>
              <a:rPr lang="ru-RU" sz="2000" dirty="0" smtClean="0">
                <a:solidFill>
                  <a:schemeClr val="tx2">
                    <a:lumMod val="75000"/>
                  </a:schemeClr>
                </a:solidFill>
              </a:rPr>
              <a:t> </a:t>
            </a: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301686" cy="369332"/>
          </a:xfrm>
          <a:prstGeom prst="rect">
            <a:avLst/>
          </a:prstGeom>
        </p:spPr>
        <p:txBody>
          <a:bodyPr wrap="none">
            <a:spAutoFit/>
          </a:bodyPr>
          <a:lstStyle/>
          <a:p>
            <a:r>
              <a:rPr lang="ru-RU" b="1" dirty="0" smtClean="0">
                <a:solidFill>
                  <a:schemeClr val="tx2">
                    <a:lumMod val="75000"/>
                  </a:schemeClr>
                </a:solidFill>
              </a:rPr>
              <a:t>7</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srcRect l="30467" t="24623" r="26916" b="46966"/>
          <a:stretch>
            <a:fillRect/>
          </a:stretch>
        </p:blipFill>
        <p:spPr bwMode="auto">
          <a:xfrm>
            <a:off x="0" y="2071678"/>
            <a:ext cx="5524539" cy="207170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l="59063" t="24167" r="18437" b="50000"/>
          <a:stretch>
            <a:fillRect/>
          </a:stretch>
        </p:blipFill>
        <p:spPr bwMode="auto">
          <a:xfrm>
            <a:off x="5500694" y="1857364"/>
            <a:ext cx="3429024" cy="22145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72066" y="6072206"/>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rgbClr val="002060"/>
                </a:solidFill>
              </a:rPr>
              <a:t>Доступ к файлу </a:t>
            </a:r>
            <a:r>
              <a:rPr lang="ru-RU" b="1" dirty="0" err="1" smtClean="0">
                <a:solidFill>
                  <a:srgbClr val="002060"/>
                </a:solidFill>
              </a:rPr>
              <a:t>teach.ru</a:t>
            </a:r>
            <a:r>
              <a:rPr lang="ru-RU" dirty="0" smtClean="0">
                <a:solidFill>
                  <a:srgbClr val="002060"/>
                </a:solidFill>
              </a:rPr>
              <a:t>, находящемуся на сервере </a:t>
            </a:r>
            <a:r>
              <a:rPr lang="ru-RU" b="1" dirty="0" err="1" smtClean="0">
                <a:solidFill>
                  <a:srgbClr val="002060"/>
                </a:solidFill>
              </a:rPr>
              <a:t>school.org</a:t>
            </a:r>
            <a:r>
              <a:rPr lang="ru-RU" dirty="0" smtClean="0">
                <a:solidFill>
                  <a:srgbClr val="002060"/>
                </a:solidFill>
              </a:rPr>
              <a:t>, осуществляется по протоколу</a:t>
            </a:r>
            <a:r>
              <a:rPr lang="ru-RU" b="1" dirty="0" smtClean="0">
                <a:solidFill>
                  <a:srgbClr val="002060"/>
                </a:solidFill>
              </a:rPr>
              <a:t> </a:t>
            </a:r>
            <a:r>
              <a:rPr lang="ru-RU" b="1" dirty="0" err="1" smtClean="0">
                <a:solidFill>
                  <a:srgbClr val="002060"/>
                </a:solidFill>
              </a:rPr>
              <a:t>ftp</a:t>
            </a:r>
            <a:r>
              <a:rPr lang="ru-RU" dirty="0" smtClean="0">
                <a:solidFill>
                  <a:srgbClr val="002060"/>
                </a:solidFill>
              </a:rPr>
              <a:t>. Фрагменты адреса файла закодированы буквами от А до Ж. Запишите последовательность этих букв, кодирующую адрес указанного файла в сети Интернет.</a:t>
            </a:r>
          </a:p>
          <a:p>
            <a:r>
              <a:rPr lang="ru-RU" dirty="0" smtClean="0">
                <a:solidFill>
                  <a:srgbClr val="002060"/>
                </a:solidFill>
              </a:rPr>
              <a:t> </a:t>
            </a:r>
          </a:p>
          <a:p>
            <a:r>
              <a:rPr lang="ru-RU" dirty="0" smtClean="0">
                <a:solidFill>
                  <a:srgbClr val="002060"/>
                </a:solidFill>
              </a:rPr>
              <a:t>A) .</a:t>
            </a:r>
            <a:r>
              <a:rPr lang="ru-RU" dirty="0" err="1" smtClean="0">
                <a:solidFill>
                  <a:srgbClr val="002060"/>
                </a:solidFill>
              </a:rPr>
              <a:t>ru</a:t>
            </a:r>
            <a:endParaRPr lang="ru-RU" dirty="0" smtClean="0">
              <a:solidFill>
                <a:srgbClr val="002060"/>
              </a:solidFill>
            </a:endParaRPr>
          </a:p>
          <a:p>
            <a:r>
              <a:rPr lang="ru-RU" dirty="0" smtClean="0">
                <a:solidFill>
                  <a:srgbClr val="002060"/>
                </a:solidFill>
              </a:rPr>
              <a:t>Б) :/</a:t>
            </a:r>
          </a:p>
          <a:p>
            <a:r>
              <a:rPr lang="ru-RU" dirty="0" smtClean="0">
                <a:solidFill>
                  <a:srgbClr val="002060"/>
                </a:solidFill>
              </a:rPr>
              <a:t>B) </a:t>
            </a:r>
            <a:r>
              <a:rPr lang="ru-RU" dirty="0" err="1" smtClean="0">
                <a:solidFill>
                  <a:srgbClr val="002060"/>
                </a:solidFill>
              </a:rPr>
              <a:t>ftp</a:t>
            </a:r>
            <a:endParaRPr lang="ru-RU" dirty="0" smtClean="0">
              <a:solidFill>
                <a:srgbClr val="002060"/>
              </a:solidFill>
            </a:endParaRPr>
          </a:p>
          <a:p>
            <a:r>
              <a:rPr lang="ru-RU" dirty="0" smtClean="0">
                <a:solidFill>
                  <a:srgbClr val="002060"/>
                </a:solidFill>
              </a:rPr>
              <a:t>Г) /</a:t>
            </a:r>
            <a:r>
              <a:rPr lang="ru-RU" dirty="0" err="1" smtClean="0">
                <a:solidFill>
                  <a:srgbClr val="002060"/>
                </a:solidFill>
              </a:rPr>
              <a:t>school</a:t>
            </a:r>
            <a:endParaRPr lang="ru-RU" dirty="0" smtClean="0">
              <a:solidFill>
                <a:srgbClr val="002060"/>
              </a:solidFill>
            </a:endParaRPr>
          </a:p>
          <a:p>
            <a:r>
              <a:rPr lang="ru-RU" dirty="0" smtClean="0">
                <a:solidFill>
                  <a:srgbClr val="002060"/>
                </a:solidFill>
              </a:rPr>
              <a:t>Д) /</a:t>
            </a:r>
          </a:p>
          <a:p>
            <a:r>
              <a:rPr lang="ru-RU" dirty="0" smtClean="0">
                <a:solidFill>
                  <a:srgbClr val="002060"/>
                </a:solidFill>
              </a:rPr>
              <a:t>Е) .</a:t>
            </a:r>
            <a:r>
              <a:rPr lang="ru-RU" dirty="0" err="1" smtClean="0">
                <a:solidFill>
                  <a:srgbClr val="002060"/>
                </a:solidFill>
              </a:rPr>
              <a:t>org</a:t>
            </a:r>
            <a:endParaRPr lang="ru-RU" dirty="0" smtClean="0">
              <a:solidFill>
                <a:srgbClr val="002060"/>
              </a:solidFill>
            </a:endParaRPr>
          </a:p>
          <a:p>
            <a:r>
              <a:rPr lang="ru-RU" dirty="0" smtClean="0">
                <a:solidFill>
                  <a:srgbClr val="002060"/>
                </a:solidFill>
              </a:rPr>
              <a:t>Ж) </a:t>
            </a:r>
            <a:r>
              <a:rPr lang="ru-RU" dirty="0" err="1" smtClean="0">
                <a:solidFill>
                  <a:srgbClr val="002060"/>
                </a:solidFill>
              </a:rPr>
              <a:t>teach</a:t>
            </a:r>
            <a:endParaRPr lang="ru-RU" dirty="0" smtClean="0">
              <a:solidFill>
                <a:srgbClr val="002060"/>
              </a:solidFill>
            </a:endParaRPr>
          </a:p>
          <a:p>
            <a:endParaRPr lang="en-US" dirty="0" smtClean="0">
              <a:solidFill>
                <a:schemeClr val="accent1">
                  <a:lumMod val="50000"/>
                </a:schemeClr>
              </a:solidFill>
            </a:endParaRPr>
          </a:p>
          <a:p>
            <a:endParaRPr lang="ru-RU" sz="1600" dirty="0" smtClean="0">
              <a:solidFill>
                <a:schemeClr val="accent1">
                  <a:lumMod val="50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140505" cy="369332"/>
          </a:xfrm>
          <a:prstGeom prst="rect">
            <a:avLst/>
          </a:prstGeom>
        </p:spPr>
        <p:txBody>
          <a:bodyPr wrap="none">
            <a:spAutoFit/>
          </a:bodyPr>
          <a:lstStyle/>
          <a:p>
            <a:r>
              <a:rPr lang="ru-RU" b="1" dirty="0" smtClean="0">
                <a:solidFill>
                  <a:schemeClr val="tx2">
                    <a:lumMod val="75000"/>
                  </a:schemeClr>
                </a:solidFill>
              </a:rPr>
              <a:t>ВБГЕДЖА</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143504" y="6072206"/>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5716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sz="2000" dirty="0" smtClean="0">
                <a:solidFill>
                  <a:schemeClr val="tx1"/>
                </a:solidFill>
              </a:rPr>
              <a:t>Вася и Петя играли в шпионов и кодировали сообщение собственным шифром. Фрагмент кодовой таблицы приведён ниже. Определите, из скольких букв состоит сообщение, если известно, что буквы в нём  </a:t>
            </a:r>
            <a:r>
              <a:rPr lang="ru-RU" sz="2000" u="sng" dirty="0" smtClean="0">
                <a:solidFill>
                  <a:srgbClr val="002060"/>
                </a:solidFill>
              </a:rPr>
              <a:t>не повторяются</a:t>
            </a:r>
            <a:r>
              <a:rPr lang="ru-RU" sz="2000" dirty="0" smtClean="0">
                <a:solidFill>
                  <a:schemeClr val="tx1"/>
                </a:solidFill>
              </a:rPr>
              <a:t>:</a:t>
            </a:r>
            <a:br>
              <a:rPr lang="ru-RU" sz="2000" dirty="0" smtClean="0">
                <a:solidFill>
                  <a:schemeClr val="tx1"/>
                </a:solidFill>
              </a:rPr>
            </a:br>
            <a:r>
              <a:rPr lang="ru-RU" sz="2000" b="1" dirty="0" smtClean="0">
                <a:solidFill>
                  <a:srgbClr val="C00000"/>
                </a:solidFill>
              </a:rPr>
              <a:t># + + ^ # # ^ # ^</a:t>
            </a:r>
          </a:p>
          <a:p>
            <a:endParaRPr lang="ru-RU" sz="2000" dirty="0" smtClean="0">
              <a:solidFill>
                <a:schemeClr val="tx1"/>
              </a:solidFill>
            </a:endParaRPr>
          </a:p>
          <a:p>
            <a:pPr algn="ctr"/>
            <a:endParaRPr lang="ru-RU" sz="2000" dirty="0" smtClean="0">
              <a:solidFill>
                <a:schemeClr val="tx1"/>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301686" cy="369332"/>
          </a:xfrm>
          <a:prstGeom prst="rect">
            <a:avLst/>
          </a:prstGeom>
        </p:spPr>
        <p:txBody>
          <a:bodyPr wrap="none">
            <a:spAutoFit/>
          </a:bodyPr>
          <a:lstStyle/>
          <a:p>
            <a:r>
              <a:rPr lang="ru-RU" b="1" dirty="0" smtClean="0">
                <a:solidFill>
                  <a:schemeClr val="tx2">
                    <a:lumMod val="75000"/>
                  </a:schemeClr>
                </a:solidFill>
              </a:rPr>
              <a:t>5</a:t>
            </a:r>
            <a:endParaRPr lang="ru-RU" b="1" dirty="0">
              <a:solidFill>
                <a:schemeClr val="tx2">
                  <a:lumMod val="75000"/>
                </a:schemeClr>
              </a:solidFill>
            </a:endParaRPr>
          </a:p>
        </p:txBody>
      </p:sp>
      <p:pic>
        <p:nvPicPr>
          <p:cNvPr id="3074" name="Picture 2"/>
          <p:cNvPicPr>
            <a:picLocks noChangeAspect="1" noChangeArrowheads="1"/>
          </p:cNvPicPr>
          <p:nvPr/>
        </p:nvPicPr>
        <p:blipFill>
          <a:blip r:embed="rId3"/>
          <a:srcRect l="46875" t="58333" r="34375" b="34167"/>
          <a:stretch>
            <a:fillRect/>
          </a:stretch>
        </p:blipFill>
        <p:spPr bwMode="auto">
          <a:xfrm>
            <a:off x="785785" y="3714752"/>
            <a:ext cx="3810027" cy="857256"/>
          </a:xfrm>
          <a:prstGeom prst="rect">
            <a:avLst/>
          </a:prstGeom>
          <a:noFill/>
          <a:ln w="9525">
            <a:noFill/>
            <a:miter lim="800000"/>
            <a:headEnd/>
            <a:tailEnd/>
          </a:ln>
          <a:effectLst/>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929190"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rPr>
              <a:t>В одной из кодировок </a:t>
            </a:r>
            <a:r>
              <a:rPr lang="ru-RU" dirty="0" err="1" smtClean="0">
                <a:solidFill>
                  <a:schemeClr val="tx1"/>
                </a:solidFill>
              </a:rPr>
              <a:t>Unicode</a:t>
            </a:r>
            <a:r>
              <a:rPr lang="ru-RU" dirty="0" smtClean="0">
                <a:solidFill>
                  <a:schemeClr val="tx1"/>
                </a:solidFill>
              </a:rPr>
              <a:t> каждый символ кодируется 16 битами. Ваня написал текст (в нём нет лишних пробелов):  «Уфа, Азов, Пермь, Белово, Вологда, Камбарка, Соликамск — города России».   Ученик вычеркнул из списка название одного из городов. Заодно он вычеркнул ставшие лишними запятые и пробелы — два пробела не должны идти подряд.</a:t>
            </a:r>
          </a:p>
          <a:p>
            <a:r>
              <a:rPr lang="ru-RU" dirty="0" smtClean="0">
                <a:solidFill>
                  <a:schemeClr val="tx1"/>
                </a:solidFill>
              </a:rPr>
              <a:t>При этом размер нового предложения в данной кодировке оказался на 22 байта меньше, чем размер исходного предложения. Напишите в ответе вычеркнутое название города России.</a:t>
            </a:r>
          </a:p>
          <a:p>
            <a:pPr algn="ctr"/>
            <a:endParaRPr lang="ru-RU" sz="2000" dirty="0" smtClean="0">
              <a:solidFill>
                <a:schemeClr val="tx2">
                  <a:lumMod val="75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275798" cy="369332"/>
          </a:xfrm>
          <a:prstGeom prst="rect">
            <a:avLst/>
          </a:prstGeom>
        </p:spPr>
        <p:txBody>
          <a:bodyPr wrap="none">
            <a:spAutoFit/>
          </a:bodyPr>
          <a:lstStyle/>
          <a:p>
            <a:r>
              <a:rPr lang="ru-RU" b="1" dirty="0" smtClean="0">
                <a:solidFill>
                  <a:schemeClr val="tx2">
                    <a:lumMod val="75000"/>
                  </a:schemeClr>
                </a:solidFill>
              </a:rPr>
              <a:t>Соликамск</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857752"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sz="2000" dirty="0" smtClean="0">
                <a:solidFill>
                  <a:schemeClr val="tx1"/>
                </a:solidFill>
              </a:rPr>
              <a:t>У исполнителя Сигма две команды, которым присвоены номера:</a:t>
            </a:r>
          </a:p>
          <a:p>
            <a:r>
              <a:rPr lang="ru-RU" sz="2000" b="1" dirty="0" smtClean="0">
                <a:solidFill>
                  <a:schemeClr val="tx1"/>
                </a:solidFill>
              </a:rPr>
              <a:t>1. прибавь 1;</a:t>
            </a:r>
            <a:endParaRPr lang="ru-RU" sz="2000" dirty="0" smtClean="0">
              <a:solidFill>
                <a:schemeClr val="tx1"/>
              </a:solidFill>
            </a:endParaRPr>
          </a:p>
          <a:p>
            <a:r>
              <a:rPr lang="ru-RU" sz="2000" b="1" dirty="0" smtClean="0">
                <a:solidFill>
                  <a:schemeClr val="tx1"/>
                </a:solidFill>
              </a:rPr>
              <a:t>2. раздели на </a:t>
            </a:r>
            <a:r>
              <a:rPr lang="ru-RU" sz="2000" b="1" dirty="0" err="1" smtClean="0">
                <a:solidFill>
                  <a:schemeClr val="tx1"/>
                </a:solidFill>
              </a:rPr>
              <a:t>b</a:t>
            </a:r>
            <a:endParaRPr lang="ru-RU" sz="2000" dirty="0" smtClean="0">
              <a:solidFill>
                <a:schemeClr val="tx1"/>
              </a:solidFill>
            </a:endParaRPr>
          </a:p>
          <a:p>
            <a:r>
              <a:rPr lang="ru-RU" sz="2000" dirty="0" smtClean="0">
                <a:solidFill>
                  <a:schemeClr val="tx1"/>
                </a:solidFill>
              </a:rPr>
              <a:t>(</a:t>
            </a:r>
            <a:r>
              <a:rPr lang="ru-RU" sz="2000" i="1" dirty="0" err="1" smtClean="0">
                <a:solidFill>
                  <a:schemeClr val="tx1"/>
                </a:solidFill>
              </a:rPr>
              <a:t>b</a:t>
            </a:r>
            <a:r>
              <a:rPr lang="ru-RU" sz="2000" dirty="0" smtClean="0">
                <a:solidFill>
                  <a:schemeClr val="tx1"/>
                </a:solidFill>
              </a:rPr>
              <a:t> — неизвестное натуральное число; </a:t>
            </a:r>
            <a:r>
              <a:rPr lang="ru-RU" sz="2000" i="1" dirty="0" err="1" smtClean="0">
                <a:solidFill>
                  <a:schemeClr val="tx1"/>
                </a:solidFill>
              </a:rPr>
              <a:t>b</a:t>
            </a:r>
            <a:r>
              <a:rPr lang="ru-RU" sz="2000" dirty="0" smtClean="0">
                <a:solidFill>
                  <a:schemeClr val="tx1"/>
                </a:solidFill>
              </a:rPr>
              <a:t> ≥ 2).</a:t>
            </a:r>
          </a:p>
          <a:p>
            <a:r>
              <a:rPr lang="ru-RU" sz="2000" dirty="0" smtClean="0">
                <a:solidFill>
                  <a:schemeClr val="tx1"/>
                </a:solidFill>
              </a:rPr>
              <a:t>Выполняя первую из них, Сигма увеличивает число на экране на 1, а выполняя вторую, делит это число на </a:t>
            </a:r>
            <a:r>
              <a:rPr lang="ru-RU" sz="2000" i="1" dirty="0" err="1" smtClean="0">
                <a:solidFill>
                  <a:schemeClr val="tx1"/>
                </a:solidFill>
              </a:rPr>
              <a:t>b</a:t>
            </a:r>
            <a:r>
              <a:rPr lang="ru-RU" sz="2000" dirty="0" smtClean="0">
                <a:solidFill>
                  <a:schemeClr val="tx1"/>
                </a:solidFill>
              </a:rPr>
              <a:t>. Программа для исполнителя Сигма — это последовательность номеров команд. Известно, что программа 12111 переводит число 50 в число 20. Определите значение </a:t>
            </a:r>
            <a:r>
              <a:rPr lang="ru-RU" sz="2000" i="1" dirty="0" err="1" smtClean="0">
                <a:solidFill>
                  <a:schemeClr val="tx1"/>
                </a:solidFill>
              </a:rPr>
              <a:t>b</a:t>
            </a:r>
            <a:r>
              <a:rPr lang="ru-RU" sz="2000" dirty="0" smtClean="0">
                <a:solidFill>
                  <a:schemeClr val="tx1"/>
                </a:solidFill>
              </a:rPr>
              <a:t>.</a:t>
            </a:r>
            <a:endParaRPr lang="ru-RU" sz="2000" dirty="0">
              <a:solidFill>
                <a:schemeClr val="tx1"/>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301686" cy="369332"/>
          </a:xfrm>
          <a:prstGeom prst="rect">
            <a:avLst/>
          </a:prstGeom>
        </p:spPr>
        <p:txBody>
          <a:bodyPr wrap="none">
            <a:spAutoFit/>
          </a:bodyPr>
          <a:lstStyle/>
          <a:p>
            <a:r>
              <a:rPr lang="ru-RU" b="1" dirty="0" smtClean="0">
                <a:solidFill>
                  <a:schemeClr val="tx2">
                    <a:lumMod val="75000"/>
                  </a:schemeClr>
                </a:solidFill>
              </a:rPr>
              <a:t>3</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00628"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rPr>
              <a:t>В кодировке UTF-32 каждый символ кодируется 32 битами. Саша написал текст (в нём нет лишних пробелов):</a:t>
            </a:r>
          </a:p>
          <a:p>
            <a:r>
              <a:rPr lang="ru-RU" dirty="0" smtClean="0">
                <a:solidFill>
                  <a:schemeClr val="tx1"/>
                </a:solidFill>
              </a:rPr>
              <a:t> </a:t>
            </a:r>
            <a:r>
              <a:rPr lang="ru-RU" b="1" dirty="0" smtClean="0">
                <a:solidFill>
                  <a:srgbClr val="C00000"/>
                </a:solidFill>
              </a:rPr>
              <a:t>«Нил, Амур, Волга, Ангара, Макензи, Амазонка — реки».</a:t>
            </a:r>
          </a:p>
          <a:p>
            <a:r>
              <a:rPr lang="ru-RU" dirty="0" smtClean="0">
                <a:solidFill>
                  <a:schemeClr val="tx1"/>
                </a:solidFill>
              </a:rPr>
              <a:t> Ученик вычеркнул из списка название одной из рек. Заодно он вычеркнул ставшие лишними запятые и пробелы — два пробела не должны идти подряд. При этом размер нового предложения в данной кодировке оказался на 32 байта меньше, чем размер исходного предложения. Напишите в ответе вычеркнутое название реки.</a:t>
            </a: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882549" cy="369332"/>
          </a:xfrm>
          <a:prstGeom prst="rect">
            <a:avLst/>
          </a:prstGeom>
        </p:spPr>
        <p:txBody>
          <a:bodyPr wrap="none">
            <a:spAutoFit/>
          </a:bodyPr>
          <a:lstStyle/>
          <a:p>
            <a:r>
              <a:rPr lang="ru-RU" b="1" dirty="0" smtClean="0">
                <a:solidFill>
                  <a:schemeClr val="tx2">
                    <a:lumMod val="75000"/>
                  </a:schemeClr>
                </a:solidFill>
              </a:rPr>
              <a:t>Ангара</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929190"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rPr>
              <a:t>У исполнителя Альфа две команды, которым присвоены номера:</a:t>
            </a:r>
          </a:p>
          <a:p>
            <a:r>
              <a:rPr lang="ru-RU" b="1" dirty="0" smtClean="0">
                <a:solidFill>
                  <a:schemeClr val="tx1"/>
                </a:solidFill>
              </a:rPr>
              <a:t>1. прибавь 1;</a:t>
            </a:r>
            <a:endParaRPr lang="ru-RU" dirty="0" smtClean="0">
              <a:solidFill>
                <a:schemeClr val="tx1"/>
              </a:solidFill>
            </a:endParaRPr>
          </a:p>
          <a:p>
            <a:r>
              <a:rPr lang="ru-RU" b="1" dirty="0" smtClean="0">
                <a:solidFill>
                  <a:schemeClr val="tx1"/>
                </a:solidFill>
              </a:rPr>
              <a:t>2. умножь на </a:t>
            </a:r>
            <a:r>
              <a:rPr lang="ru-RU" b="1" dirty="0" err="1" smtClean="0">
                <a:solidFill>
                  <a:schemeClr val="tx1"/>
                </a:solidFill>
              </a:rPr>
              <a:t>b</a:t>
            </a:r>
            <a:endParaRPr lang="ru-RU" dirty="0" smtClean="0">
              <a:solidFill>
                <a:schemeClr val="tx1"/>
              </a:solidFill>
            </a:endParaRPr>
          </a:p>
          <a:p>
            <a:r>
              <a:rPr lang="ru-RU" dirty="0" smtClean="0">
                <a:solidFill>
                  <a:schemeClr val="tx1"/>
                </a:solidFill>
              </a:rPr>
              <a:t>(</a:t>
            </a:r>
            <a:r>
              <a:rPr lang="ru-RU" i="1" dirty="0" err="1" smtClean="0">
                <a:solidFill>
                  <a:schemeClr val="tx1"/>
                </a:solidFill>
              </a:rPr>
              <a:t>b</a:t>
            </a:r>
            <a:r>
              <a:rPr lang="ru-RU" dirty="0" smtClean="0">
                <a:solidFill>
                  <a:schemeClr val="tx1"/>
                </a:solidFill>
              </a:rPr>
              <a:t> — неизвестное натуральное число; </a:t>
            </a:r>
            <a:r>
              <a:rPr lang="ru-RU" i="1" dirty="0" err="1" smtClean="0">
                <a:solidFill>
                  <a:schemeClr val="tx1"/>
                </a:solidFill>
              </a:rPr>
              <a:t>b</a:t>
            </a:r>
            <a:r>
              <a:rPr lang="ru-RU" dirty="0" smtClean="0">
                <a:solidFill>
                  <a:schemeClr val="tx1"/>
                </a:solidFill>
              </a:rPr>
              <a:t> ≥ 2).</a:t>
            </a:r>
          </a:p>
          <a:p>
            <a:r>
              <a:rPr lang="ru-RU" dirty="0" smtClean="0">
                <a:solidFill>
                  <a:schemeClr val="tx1"/>
                </a:solidFill>
              </a:rPr>
              <a:t>Выполняя первую из них, Альфа увеличивает число на экране на 1, а выполняя вторую, умножает это число на </a:t>
            </a:r>
            <a:r>
              <a:rPr lang="ru-RU" i="1" dirty="0" err="1" smtClean="0">
                <a:solidFill>
                  <a:schemeClr val="tx1"/>
                </a:solidFill>
              </a:rPr>
              <a:t>b</a:t>
            </a:r>
            <a:r>
              <a:rPr lang="ru-RU" dirty="0" smtClean="0">
                <a:solidFill>
                  <a:schemeClr val="tx1"/>
                </a:solidFill>
              </a:rPr>
              <a:t>. Программа для исполнителя Альфа — это последовательность номеров команд. Известно, что программа 11211 переводит число 6 в число 82. Определите значение </a:t>
            </a:r>
            <a:r>
              <a:rPr lang="ru-RU" i="1" dirty="0" err="1" smtClean="0">
                <a:solidFill>
                  <a:schemeClr val="tx1"/>
                </a:solidFill>
              </a:rPr>
              <a:t>b</a:t>
            </a:r>
            <a:r>
              <a:rPr lang="ru-RU" dirty="0" smtClean="0">
                <a:solidFill>
                  <a:schemeClr val="tx1"/>
                </a:solidFill>
              </a:rPr>
              <a:t>.</a:t>
            </a: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418704" cy="369332"/>
          </a:xfrm>
          <a:prstGeom prst="rect">
            <a:avLst/>
          </a:prstGeom>
        </p:spPr>
        <p:txBody>
          <a:bodyPr wrap="none">
            <a:spAutoFit/>
          </a:bodyPr>
          <a:lstStyle/>
          <a:p>
            <a:r>
              <a:rPr lang="ru-RU" b="1" dirty="0" smtClean="0">
                <a:solidFill>
                  <a:schemeClr val="tx2">
                    <a:lumMod val="75000"/>
                  </a:schemeClr>
                </a:solidFill>
              </a:rPr>
              <a:t>10</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786314" y="6215082"/>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7358082"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dirty="0" smtClean="0">
              <a:solidFill>
                <a:schemeClr val="tx2">
                  <a:lumMod val="75000"/>
                </a:schemeClr>
              </a:solidFill>
            </a:endParaRPr>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896464" cy="369332"/>
          </a:xfrm>
          <a:prstGeom prst="rect">
            <a:avLst/>
          </a:prstGeom>
        </p:spPr>
        <p:txBody>
          <a:bodyPr wrap="none">
            <a:spAutoFit/>
          </a:bodyPr>
          <a:lstStyle/>
          <a:p>
            <a:r>
              <a:rPr lang="ru-RU" b="1" dirty="0" smtClean="0">
                <a:solidFill>
                  <a:schemeClr val="tx2">
                    <a:lumMod val="75000"/>
                  </a:schemeClr>
                </a:solidFill>
              </a:rPr>
              <a:t>облако</a:t>
            </a:r>
            <a:endParaRPr lang="ru-RU" b="1" dirty="0">
              <a:solidFill>
                <a:schemeClr val="tx2">
                  <a:lumMod val="75000"/>
                </a:schemeClr>
              </a:solidFill>
            </a:endParaRPr>
          </a:p>
        </p:txBody>
      </p:sp>
      <p:pic>
        <p:nvPicPr>
          <p:cNvPr id="10" name="Picture 2"/>
          <p:cNvPicPr>
            <a:picLocks noGrp="1" noChangeAspect="1" noChangeArrowheads="1"/>
          </p:cNvPicPr>
          <p:nvPr>
            <p:ph sz="quarter" idx="1"/>
          </p:nvPr>
        </p:nvPicPr>
        <p:blipFill>
          <a:blip r:embed="rId3"/>
          <a:srcRect l="53951" t="57222" r="18726" b="26439"/>
          <a:stretch>
            <a:fillRect/>
          </a:stretch>
        </p:blipFill>
        <p:spPr bwMode="auto">
          <a:xfrm>
            <a:off x="857224" y="1214422"/>
            <a:ext cx="5572164" cy="2360196"/>
          </a:xfrm>
          <a:prstGeom prst="rect">
            <a:avLst/>
          </a:prstGeom>
          <a:noFill/>
          <a:ln w="9525">
            <a:noFill/>
            <a:miter lim="800000"/>
            <a:headEnd/>
            <a:tailEnd/>
          </a:ln>
          <a:effectLst/>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346" y="1714488"/>
            <a:ext cx="7772400" cy="1470025"/>
          </a:xfrm>
        </p:spPr>
        <p:txBody>
          <a:bodyPr>
            <a:normAutofit/>
          </a:bodyPr>
          <a:lstStyle/>
          <a:p>
            <a:r>
              <a:rPr lang="ru-RU" sz="5400" dirty="0" smtClean="0">
                <a:solidFill>
                  <a:srgbClr val="002060"/>
                </a:solidFill>
              </a:rPr>
              <a:t>Морской бой</a:t>
            </a:r>
            <a:endParaRPr lang="ru-RU" sz="5400" dirty="0">
              <a:solidFill>
                <a:srgbClr val="002060"/>
              </a:solidFill>
            </a:endParaRPr>
          </a:p>
        </p:txBody>
      </p:sp>
      <p:sp>
        <p:nvSpPr>
          <p:cNvPr id="22" name="Подзаголовок 21"/>
          <p:cNvSpPr>
            <a:spLocks noGrp="1"/>
          </p:cNvSpPr>
          <p:nvPr>
            <p:ph type="subTitle" idx="1"/>
          </p:nvPr>
        </p:nvSpPr>
        <p:spPr>
          <a:xfrm>
            <a:off x="285720" y="3357562"/>
            <a:ext cx="6400800" cy="1752600"/>
          </a:xfrm>
        </p:spPr>
        <p:txBody>
          <a:bodyPr>
            <a:normAutofit/>
          </a:bodyPr>
          <a:lstStyle/>
          <a:p>
            <a:r>
              <a:rPr lang="ru-RU" sz="4400" b="1" dirty="0" smtClean="0">
                <a:solidFill>
                  <a:srgbClr val="C00000"/>
                </a:solidFill>
              </a:rPr>
              <a:t>«Знатоки информатики»</a:t>
            </a:r>
            <a:endParaRPr lang="ru-RU" sz="4400" b="1" dirty="0">
              <a:solidFill>
                <a:srgbClr val="C00000"/>
              </a:solidFill>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8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Правила</a:t>
            </a:r>
            <a:endParaRPr lang="ru-RU" dirty="0">
              <a:solidFill>
                <a:srgbClr val="C00000"/>
              </a:solidFill>
            </a:endParaRPr>
          </a:p>
        </p:txBody>
      </p:sp>
      <p:sp>
        <p:nvSpPr>
          <p:cNvPr id="3" name="Содержимое 2"/>
          <p:cNvSpPr>
            <a:spLocks noGrp="1"/>
          </p:cNvSpPr>
          <p:nvPr>
            <p:ph idx="1"/>
          </p:nvPr>
        </p:nvSpPr>
        <p:spPr>
          <a:xfrm>
            <a:off x="214282" y="1285860"/>
            <a:ext cx="8715436" cy="5167476"/>
          </a:xfrm>
        </p:spPr>
        <p:txBody>
          <a:bodyPr>
            <a:normAutofit fontScale="92500" lnSpcReduction="20000"/>
          </a:bodyPr>
          <a:lstStyle/>
          <a:p>
            <a:pPr algn="ctr">
              <a:buNone/>
            </a:pPr>
            <a:r>
              <a:rPr lang="ru-RU" dirty="0" smtClean="0"/>
              <a:t>Дано клетчатое поле. На поле расположены 4 однопалубных корабля, 3 двухпалубных, 2 трехпалубных, 1 четырехпалубное судно. 2 мины. Клетка, в которой нет корабля, окрашивается в </a:t>
            </a:r>
            <a:r>
              <a:rPr lang="ru-RU" dirty="0" err="1" smtClean="0"/>
              <a:t>голубой</a:t>
            </a:r>
            <a:r>
              <a:rPr lang="ru-RU" dirty="0" smtClean="0"/>
              <a:t> цвет. Красный цвет означает попадание. Появляется буква «К». </a:t>
            </a:r>
            <a:br>
              <a:rPr lang="ru-RU" dirty="0" smtClean="0"/>
            </a:br>
            <a:r>
              <a:rPr lang="ru-RU" dirty="0" smtClean="0"/>
              <a:t>За каждый правильный ответ команда получает 1 балл. При попадании на  мину все очки сгорают. </a:t>
            </a:r>
          </a:p>
          <a:p>
            <a:pPr algn="ctr">
              <a:buNone/>
            </a:pPr>
            <a:r>
              <a:rPr lang="ru-RU" dirty="0" smtClean="0"/>
              <a:t> </a:t>
            </a:r>
            <a:r>
              <a:rPr lang="ru-RU" b="1" dirty="0" smtClean="0">
                <a:solidFill>
                  <a:srgbClr val="C00000"/>
                </a:solidFill>
              </a:rPr>
              <a:t>Дополнительно можно получить 2 балла за правильно составленную презентацию и 2 балла на верно набранный текст. </a:t>
            </a:r>
            <a:endParaRPr lang="ru-RU" b="1" dirty="0"/>
          </a:p>
          <a:p>
            <a:pPr algn="ctr">
              <a:buNone/>
            </a:pPr>
            <a:r>
              <a:rPr lang="ru-RU" b="1" dirty="0" smtClean="0">
                <a:solidFill>
                  <a:srgbClr val="002060"/>
                </a:solidFill>
              </a:rPr>
              <a:t>Время на обдумывание – 1 минута.</a:t>
            </a:r>
            <a:endParaRPr lang="ru-RU" b="1" dirty="0">
              <a:solidFill>
                <a:srgbClr val="002060"/>
              </a:solidFill>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7000"/>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274638"/>
            <a:ext cx="8929718" cy="1143000"/>
          </a:xfrm>
        </p:spPr>
        <p:txBody>
          <a:bodyPr>
            <a:normAutofit fontScale="90000"/>
          </a:bodyPr>
          <a:lstStyle/>
          <a:p>
            <a:r>
              <a:rPr lang="ru-RU" dirty="0" smtClean="0"/>
              <a:t>Мартынов Андрей, </a:t>
            </a:r>
            <a:r>
              <a:rPr lang="ru-RU" dirty="0" err="1" smtClean="0"/>
              <a:t>Парыгин</a:t>
            </a:r>
            <a:r>
              <a:rPr lang="ru-RU" dirty="0" smtClean="0"/>
              <a:t>  Владимир</a:t>
            </a:r>
            <a:endParaRPr lang="ru-RU" dirty="0"/>
          </a:p>
        </p:txBody>
      </p:sp>
      <p:sp>
        <p:nvSpPr>
          <p:cNvPr id="5" name="Текст 4"/>
          <p:cNvSpPr>
            <a:spLocks noGrp="1"/>
          </p:cNvSpPr>
          <p:nvPr>
            <p:ph type="body" idx="1"/>
          </p:nvPr>
        </p:nvSpPr>
        <p:spPr/>
        <p:txBody>
          <a:bodyPr>
            <a:normAutofit/>
          </a:bodyPr>
          <a:lstStyle/>
          <a:p>
            <a:pPr algn="ctr"/>
            <a:r>
              <a:rPr lang="ru-RU" sz="3200" dirty="0"/>
              <a:t>1</a:t>
            </a:r>
            <a:r>
              <a:rPr lang="ru-RU" sz="3200" dirty="0" smtClean="0"/>
              <a:t> команда</a:t>
            </a:r>
            <a:endParaRPr lang="ru-RU" sz="3200" dirty="0"/>
          </a:p>
        </p:txBody>
      </p:sp>
      <p:sp>
        <p:nvSpPr>
          <p:cNvPr id="6" name="Объект 5"/>
          <p:cNvSpPr>
            <a:spLocks noGrp="1"/>
          </p:cNvSpPr>
          <p:nvPr>
            <p:ph sz="half" idx="2"/>
          </p:nvPr>
        </p:nvSpPr>
        <p:spPr/>
        <p:txBody>
          <a:bodyPr>
            <a:normAutofit/>
          </a:bodyPr>
          <a:lstStyle/>
          <a:p>
            <a:pPr marL="0" indent="0" algn="ctr">
              <a:buNone/>
            </a:pPr>
            <a:r>
              <a:rPr lang="ru-RU" sz="3200" dirty="0" smtClean="0"/>
              <a:t>Высказывание </a:t>
            </a:r>
            <a:r>
              <a:rPr lang="ru-RU" sz="3200" b="1" dirty="0" smtClean="0">
                <a:solidFill>
                  <a:srgbClr val="002060"/>
                </a:solidFill>
              </a:rPr>
              <a:t>истинно</a:t>
            </a:r>
          </a:p>
          <a:p>
            <a:pPr marL="0" indent="0" algn="ctr">
              <a:buNone/>
            </a:pPr>
            <a:r>
              <a:rPr lang="ru-RU" sz="3200" b="1" dirty="0" smtClean="0">
                <a:solidFill>
                  <a:srgbClr val="C00000"/>
                </a:solidFill>
              </a:rPr>
              <a:t>( Первая буква имени гласная) ИЛИ    НЕ  (первая буква фамилии согласная)</a:t>
            </a:r>
            <a:endParaRPr lang="ru-RU" sz="3200" b="1" dirty="0">
              <a:solidFill>
                <a:srgbClr val="C00000"/>
              </a:solidFill>
            </a:endParaRPr>
          </a:p>
        </p:txBody>
      </p:sp>
      <p:sp>
        <p:nvSpPr>
          <p:cNvPr id="7" name="Текст 6"/>
          <p:cNvSpPr>
            <a:spLocks noGrp="1"/>
          </p:cNvSpPr>
          <p:nvPr>
            <p:ph type="body" sz="quarter" idx="3"/>
          </p:nvPr>
        </p:nvSpPr>
        <p:spPr/>
        <p:txBody>
          <a:bodyPr>
            <a:normAutofit/>
          </a:bodyPr>
          <a:lstStyle/>
          <a:p>
            <a:pPr algn="ctr"/>
            <a:r>
              <a:rPr lang="ru-RU" sz="3200" dirty="0" smtClean="0"/>
              <a:t>2 команда</a:t>
            </a:r>
            <a:endParaRPr lang="ru-RU" sz="3200" dirty="0"/>
          </a:p>
        </p:txBody>
      </p:sp>
      <p:sp>
        <p:nvSpPr>
          <p:cNvPr id="8" name="Объект 7"/>
          <p:cNvSpPr>
            <a:spLocks noGrp="1"/>
          </p:cNvSpPr>
          <p:nvPr>
            <p:ph sz="quarter" idx="4"/>
          </p:nvPr>
        </p:nvSpPr>
        <p:spPr/>
        <p:txBody>
          <a:bodyPr>
            <a:normAutofit/>
          </a:bodyPr>
          <a:lstStyle/>
          <a:p>
            <a:pPr marL="0" indent="0" algn="ctr">
              <a:buNone/>
            </a:pPr>
            <a:r>
              <a:rPr lang="ru-RU" sz="3200" dirty="0"/>
              <a:t>Высказывание </a:t>
            </a:r>
            <a:endParaRPr lang="ru-RU" sz="3200" dirty="0" smtClean="0"/>
          </a:p>
          <a:p>
            <a:pPr marL="0" indent="0" algn="ctr">
              <a:buNone/>
            </a:pPr>
            <a:r>
              <a:rPr lang="ru-RU" sz="3200" b="1" dirty="0" smtClean="0">
                <a:solidFill>
                  <a:srgbClr val="002060"/>
                </a:solidFill>
              </a:rPr>
              <a:t>истинно</a:t>
            </a:r>
            <a:endParaRPr lang="ru-RU" sz="3200" b="1" dirty="0">
              <a:solidFill>
                <a:srgbClr val="002060"/>
              </a:solidFill>
            </a:endParaRPr>
          </a:p>
          <a:p>
            <a:pPr marL="0" indent="0" algn="ctr">
              <a:buNone/>
            </a:pPr>
            <a:r>
              <a:rPr lang="ru-RU" sz="3200" b="1" dirty="0" smtClean="0">
                <a:solidFill>
                  <a:srgbClr val="C00000"/>
                </a:solidFill>
              </a:rPr>
              <a:t>НЕ ( </a:t>
            </a:r>
            <a:r>
              <a:rPr lang="ru-RU" sz="3200" b="1" dirty="0">
                <a:solidFill>
                  <a:srgbClr val="C00000"/>
                </a:solidFill>
              </a:rPr>
              <a:t>Первая буква имени </a:t>
            </a:r>
            <a:r>
              <a:rPr lang="ru-RU" sz="3200" b="1" dirty="0" smtClean="0">
                <a:solidFill>
                  <a:srgbClr val="C00000"/>
                </a:solidFill>
              </a:rPr>
              <a:t>гласная) И первая </a:t>
            </a:r>
            <a:r>
              <a:rPr lang="ru-RU" sz="3200" b="1" dirty="0">
                <a:solidFill>
                  <a:srgbClr val="C00000"/>
                </a:solidFill>
              </a:rPr>
              <a:t>буква фамилии </a:t>
            </a:r>
            <a:r>
              <a:rPr lang="ru-RU" sz="3200" b="1" dirty="0" smtClean="0">
                <a:solidFill>
                  <a:srgbClr val="C00000"/>
                </a:solidFill>
              </a:rPr>
              <a:t>согласная</a:t>
            </a:r>
            <a:endParaRPr lang="ru-RU" sz="3200" b="1" dirty="0">
              <a:solidFill>
                <a:srgbClr val="C00000"/>
              </a:solidFill>
            </a:endParaRPr>
          </a:p>
          <a:p>
            <a:endParaRPr lang="ru-RU" sz="3200" b="1" dirty="0"/>
          </a:p>
        </p:txBody>
      </p:sp>
    </p:spTree>
    <p:extLst>
      <p:ext uri="{BB962C8B-B14F-4D97-AF65-F5344CB8AC3E}">
        <p14:creationId xmlns="" xmlns:p14="http://schemas.microsoft.com/office/powerpoint/2010/main" val="156389318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Картинки по запросу фон морской бой"/>
          <p:cNvPicPr>
            <a:picLocks noChangeAspect="1" noChangeArrowheads="1"/>
          </p:cNvPicPr>
          <p:nvPr/>
        </p:nvPicPr>
        <p:blipFill>
          <a:blip r:embed="rId3" cstate="print"/>
          <a:srcRect l="52103"/>
          <a:stretch>
            <a:fillRect/>
          </a:stretch>
        </p:blipFill>
        <p:spPr bwMode="auto">
          <a:xfrm>
            <a:off x="1360740" y="1"/>
            <a:ext cx="5875556" cy="6669360"/>
          </a:xfrm>
          <a:prstGeom prst="rect">
            <a:avLst/>
          </a:prstGeom>
          <a:noFill/>
        </p:spPr>
      </p:pic>
      <p:sp>
        <p:nvSpPr>
          <p:cNvPr id="6" name="k1">
            <a:hlinkClick r:id="" action="ppaction://noaction" highlightClick="1"/>
          </p:cNvPr>
          <p:cNvSpPr/>
          <p:nvPr/>
        </p:nvSpPr>
        <p:spPr>
          <a:xfrm>
            <a:off x="1907704"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k12">
            <a:hlinkClick r:id="" action="ppaction://noaction" highlightClick="1"/>
          </p:cNvPr>
          <p:cNvSpPr/>
          <p:nvPr/>
        </p:nvSpPr>
        <p:spPr>
          <a:xfrm>
            <a:off x="2411760"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m">
            <a:hlinkClick r:id="" action="ppaction://noaction" highlightClick="1"/>
          </p:cNvPr>
          <p:cNvSpPr/>
          <p:nvPr/>
        </p:nvSpPr>
        <p:spPr>
          <a:xfrm>
            <a:off x="2915816"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m1">
            <a:hlinkClick r:id="" action="ppaction://noaction" highlightClick="1"/>
          </p:cNvPr>
          <p:cNvSpPr/>
          <p:nvPr/>
        </p:nvSpPr>
        <p:spPr>
          <a:xfrm>
            <a:off x="3419872"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m2">
            <a:hlinkClick r:id="" action="ppaction://noaction" highlightClick="1"/>
          </p:cNvPr>
          <p:cNvSpPr/>
          <p:nvPr/>
        </p:nvSpPr>
        <p:spPr>
          <a:xfrm>
            <a:off x="3923928"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k2">
            <a:hlinkClick r:id="" action="ppaction://noaction" highlightClick="1"/>
          </p:cNvPr>
          <p:cNvSpPr/>
          <p:nvPr/>
        </p:nvSpPr>
        <p:spPr>
          <a:xfrm>
            <a:off x="4427984"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m3">
            <a:hlinkClick r:id="" action="ppaction://noaction" highlightClick="1"/>
          </p:cNvPr>
          <p:cNvSpPr/>
          <p:nvPr/>
        </p:nvSpPr>
        <p:spPr>
          <a:xfrm>
            <a:off x="4932040"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m4">
            <a:hlinkClick r:id="" action="ppaction://noaction" highlightClick="1"/>
          </p:cNvPr>
          <p:cNvSpPr/>
          <p:nvPr/>
        </p:nvSpPr>
        <p:spPr>
          <a:xfrm>
            <a:off x="5436096"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m5">
            <a:hlinkClick r:id="" action="ppaction://noaction" highlightClick="1"/>
          </p:cNvPr>
          <p:cNvSpPr/>
          <p:nvPr/>
        </p:nvSpPr>
        <p:spPr>
          <a:xfrm>
            <a:off x="5940152"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m6">
            <a:hlinkClick r:id="" action="ppaction://noaction" highlightClick="1"/>
          </p:cNvPr>
          <p:cNvSpPr/>
          <p:nvPr/>
        </p:nvSpPr>
        <p:spPr>
          <a:xfrm>
            <a:off x="6444208" y="62068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TextBox 17">
            <a:hlinkClick r:id="rId4" action="ppaction://hlinksldjump"/>
          </p:cNvPr>
          <p:cNvSpPr txBox="1"/>
          <p:nvPr/>
        </p:nvSpPr>
        <p:spPr>
          <a:xfrm>
            <a:off x="1907704" y="620688"/>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9" name="TextBox 18">
            <a:hlinkClick r:id="rId5" action="ppaction://hlinksldjump"/>
          </p:cNvPr>
          <p:cNvSpPr txBox="1"/>
          <p:nvPr/>
        </p:nvSpPr>
        <p:spPr>
          <a:xfrm>
            <a:off x="4427984" y="620688"/>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21" name="TextBox 20">
            <a:hlinkClick r:id="rId6" action="ppaction://hlinksldjump"/>
          </p:cNvPr>
          <p:cNvSpPr txBox="1"/>
          <p:nvPr/>
        </p:nvSpPr>
        <p:spPr>
          <a:xfrm>
            <a:off x="2411760" y="620688"/>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22" name="m7">
            <a:hlinkClick r:id="" action="ppaction://noaction" highlightClick="1"/>
          </p:cNvPr>
          <p:cNvSpPr/>
          <p:nvPr/>
        </p:nvSpPr>
        <p:spPr>
          <a:xfrm>
            <a:off x="1907704"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m8">
            <a:hlinkClick r:id="" action="ppaction://noaction" highlightClick="1"/>
          </p:cNvPr>
          <p:cNvSpPr/>
          <p:nvPr/>
        </p:nvSpPr>
        <p:spPr>
          <a:xfrm>
            <a:off x="2411760"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m9">
            <a:hlinkClick r:id="" action="ppaction://noaction" highlightClick="1"/>
          </p:cNvPr>
          <p:cNvSpPr/>
          <p:nvPr/>
        </p:nvSpPr>
        <p:spPr>
          <a:xfrm>
            <a:off x="2915816"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m10">
            <a:hlinkClick r:id="" action="ppaction://noaction" highlightClick="1"/>
          </p:cNvPr>
          <p:cNvSpPr/>
          <p:nvPr/>
        </p:nvSpPr>
        <p:spPr>
          <a:xfrm>
            <a:off x="3419872"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m11">
            <a:hlinkClick r:id="" action="ppaction://noaction" highlightClick="1"/>
          </p:cNvPr>
          <p:cNvSpPr/>
          <p:nvPr/>
        </p:nvSpPr>
        <p:spPr>
          <a:xfrm>
            <a:off x="3923928"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k22">
            <a:hlinkClick r:id="" action="ppaction://noaction" highlightClick="1"/>
          </p:cNvPr>
          <p:cNvSpPr/>
          <p:nvPr/>
        </p:nvSpPr>
        <p:spPr>
          <a:xfrm>
            <a:off x="4427984"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m12">
            <a:hlinkClick r:id="" action="ppaction://noaction" highlightClick="1"/>
          </p:cNvPr>
          <p:cNvSpPr/>
          <p:nvPr/>
        </p:nvSpPr>
        <p:spPr>
          <a:xfrm>
            <a:off x="4932040"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m13">
            <a:hlinkClick r:id="" action="ppaction://noaction" highlightClick="1"/>
          </p:cNvPr>
          <p:cNvSpPr/>
          <p:nvPr/>
        </p:nvSpPr>
        <p:spPr>
          <a:xfrm>
            <a:off x="5436096"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k3">
            <a:hlinkClick r:id="" action="ppaction://noaction" highlightClick="1"/>
          </p:cNvPr>
          <p:cNvSpPr/>
          <p:nvPr/>
        </p:nvSpPr>
        <p:spPr>
          <a:xfrm>
            <a:off x="5940152"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m15">
            <a:hlinkClick r:id="" action="ppaction://noaction" highlightClick="1"/>
          </p:cNvPr>
          <p:cNvSpPr/>
          <p:nvPr/>
        </p:nvSpPr>
        <p:spPr>
          <a:xfrm>
            <a:off x="6444208" y="112474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TextBox 31">
            <a:hlinkClick r:id="rId7" action="ppaction://hlinksldjump"/>
          </p:cNvPr>
          <p:cNvSpPr txBox="1"/>
          <p:nvPr/>
        </p:nvSpPr>
        <p:spPr>
          <a:xfrm>
            <a:off x="4427984" y="1124744"/>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33" name="TextBox 32">
            <a:hlinkClick r:id="rId8" action="ppaction://hlinksldjump"/>
          </p:cNvPr>
          <p:cNvSpPr txBox="1"/>
          <p:nvPr/>
        </p:nvSpPr>
        <p:spPr>
          <a:xfrm>
            <a:off x="5940152" y="1124744"/>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34" name="m16">
            <a:hlinkClick r:id="" action="ppaction://noaction" highlightClick="1"/>
          </p:cNvPr>
          <p:cNvSpPr/>
          <p:nvPr/>
        </p:nvSpPr>
        <p:spPr>
          <a:xfrm>
            <a:off x="1907704"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m17">
            <a:hlinkClick r:id="" action="ppaction://noaction" highlightClick="1"/>
          </p:cNvPr>
          <p:cNvSpPr/>
          <p:nvPr/>
        </p:nvSpPr>
        <p:spPr>
          <a:xfrm>
            <a:off x="2411760"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m18">
            <a:hlinkClick r:id="" action="ppaction://noaction" highlightClick="1"/>
          </p:cNvPr>
          <p:cNvSpPr/>
          <p:nvPr/>
        </p:nvSpPr>
        <p:spPr>
          <a:xfrm>
            <a:off x="2915816"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m19">
            <a:hlinkClick r:id="" action="ppaction://noaction" highlightClick="1"/>
          </p:cNvPr>
          <p:cNvSpPr/>
          <p:nvPr/>
        </p:nvSpPr>
        <p:spPr>
          <a:xfrm>
            <a:off x="3419872"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m20">
            <a:hlinkClick r:id="" action="ppaction://noaction" highlightClick="1"/>
          </p:cNvPr>
          <p:cNvSpPr/>
          <p:nvPr/>
        </p:nvSpPr>
        <p:spPr>
          <a:xfrm>
            <a:off x="3923928"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k23">
            <a:hlinkClick r:id="" action="ppaction://noaction" highlightClick="1"/>
          </p:cNvPr>
          <p:cNvSpPr/>
          <p:nvPr/>
        </p:nvSpPr>
        <p:spPr>
          <a:xfrm>
            <a:off x="4427984"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m21">
            <a:hlinkClick r:id="" action="ppaction://noaction" highlightClick="1"/>
          </p:cNvPr>
          <p:cNvSpPr/>
          <p:nvPr/>
        </p:nvSpPr>
        <p:spPr>
          <a:xfrm>
            <a:off x="4932040"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m22">
            <a:hlinkClick r:id="" action="ppaction://noaction" highlightClick="1"/>
          </p:cNvPr>
          <p:cNvSpPr/>
          <p:nvPr/>
        </p:nvSpPr>
        <p:spPr>
          <a:xfrm>
            <a:off x="5436096"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m23">
            <a:hlinkClick r:id="" action="ppaction://noaction" highlightClick="1"/>
          </p:cNvPr>
          <p:cNvSpPr/>
          <p:nvPr/>
        </p:nvSpPr>
        <p:spPr>
          <a:xfrm>
            <a:off x="5940152"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m24">
            <a:hlinkClick r:id="" action="ppaction://noaction" highlightClick="1"/>
          </p:cNvPr>
          <p:cNvSpPr/>
          <p:nvPr/>
        </p:nvSpPr>
        <p:spPr>
          <a:xfrm>
            <a:off x="6444208" y="162880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TextBox 43">
            <a:hlinkClick r:id="rId9" action="ppaction://hlinksldjump"/>
          </p:cNvPr>
          <p:cNvSpPr txBox="1"/>
          <p:nvPr/>
        </p:nvSpPr>
        <p:spPr>
          <a:xfrm>
            <a:off x="4427984" y="1628800"/>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45" name="m25">
            <a:hlinkClick r:id="" action="ppaction://noaction" highlightClick="1"/>
          </p:cNvPr>
          <p:cNvSpPr/>
          <p:nvPr/>
        </p:nvSpPr>
        <p:spPr>
          <a:xfrm>
            <a:off x="1907704"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k4">
            <a:hlinkClick r:id="" action="ppaction://noaction" highlightClick="1"/>
          </p:cNvPr>
          <p:cNvSpPr/>
          <p:nvPr/>
        </p:nvSpPr>
        <p:spPr>
          <a:xfrm>
            <a:off x="2411760"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m26">
            <a:hlinkClick r:id="" action="ppaction://noaction" highlightClick="1"/>
          </p:cNvPr>
          <p:cNvSpPr/>
          <p:nvPr/>
        </p:nvSpPr>
        <p:spPr>
          <a:xfrm>
            <a:off x="2915816"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m27">
            <a:hlinkClick r:id="" action="ppaction://noaction" highlightClick="1"/>
          </p:cNvPr>
          <p:cNvSpPr/>
          <p:nvPr/>
        </p:nvSpPr>
        <p:spPr>
          <a:xfrm>
            <a:off x="3419872"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m28">
            <a:hlinkClick r:id="" action="ppaction://noaction" highlightClick="1"/>
          </p:cNvPr>
          <p:cNvSpPr/>
          <p:nvPr/>
        </p:nvSpPr>
        <p:spPr>
          <a:xfrm>
            <a:off x="3923928"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m29">
            <a:hlinkClick r:id="" action="ppaction://noaction" highlightClick="1"/>
          </p:cNvPr>
          <p:cNvSpPr/>
          <p:nvPr/>
        </p:nvSpPr>
        <p:spPr>
          <a:xfrm>
            <a:off x="4427984"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m30">
            <a:hlinkClick r:id="" action="ppaction://noaction" highlightClick="1"/>
          </p:cNvPr>
          <p:cNvSpPr/>
          <p:nvPr/>
        </p:nvSpPr>
        <p:spPr>
          <a:xfrm>
            <a:off x="4932040"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m31">
            <a:hlinkClick r:id="" action="ppaction://noaction" highlightClick="1"/>
          </p:cNvPr>
          <p:cNvSpPr/>
          <p:nvPr/>
        </p:nvSpPr>
        <p:spPr>
          <a:xfrm>
            <a:off x="5436096"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m32">
            <a:hlinkClick r:id="" action="ppaction://noaction" highlightClick="1"/>
          </p:cNvPr>
          <p:cNvSpPr/>
          <p:nvPr/>
        </p:nvSpPr>
        <p:spPr>
          <a:xfrm>
            <a:off x="5940152"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m33">
            <a:hlinkClick r:id="" action="ppaction://noaction" highlightClick="1"/>
          </p:cNvPr>
          <p:cNvSpPr/>
          <p:nvPr/>
        </p:nvSpPr>
        <p:spPr>
          <a:xfrm>
            <a:off x="6444208" y="213285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TextBox 54">
            <a:hlinkClick r:id="rId10" action="ppaction://hlinksldjump"/>
          </p:cNvPr>
          <p:cNvSpPr txBox="1"/>
          <p:nvPr/>
        </p:nvSpPr>
        <p:spPr>
          <a:xfrm>
            <a:off x="2411760" y="213285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56" name="m34">
            <a:hlinkClick r:id="" action="ppaction://noaction" highlightClick="1"/>
          </p:cNvPr>
          <p:cNvSpPr/>
          <p:nvPr/>
        </p:nvSpPr>
        <p:spPr>
          <a:xfrm>
            <a:off x="1907704"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m35">
            <a:hlinkClick r:id="" action="ppaction://noaction" highlightClick="1"/>
          </p:cNvPr>
          <p:cNvSpPr/>
          <p:nvPr/>
        </p:nvSpPr>
        <p:spPr>
          <a:xfrm>
            <a:off x="2411760"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m36">
            <a:hlinkClick r:id="" action="ppaction://noaction" highlightClick="1"/>
          </p:cNvPr>
          <p:cNvSpPr/>
          <p:nvPr/>
        </p:nvSpPr>
        <p:spPr>
          <a:xfrm>
            <a:off x="2915816"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k5">
            <a:hlinkClick r:id="" action="ppaction://noaction" highlightClick="1"/>
          </p:cNvPr>
          <p:cNvSpPr/>
          <p:nvPr/>
        </p:nvSpPr>
        <p:spPr>
          <a:xfrm>
            <a:off x="3419872"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m37">
            <a:hlinkClick r:id="" action="ppaction://noaction" highlightClick="1"/>
          </p:cNvPr>
          <p:cNvSpPr/>
          <p:nvPr/>
        </p:nvSpPr>
        <p:spPr>
          <a:xfrm>
            <a:off x="3923928"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b1">
            <a:hlinkClick r:id="" action="ppaction://noaction" highlightClick="1"/>
          </p:cNvPr>
          <p:cNvSpPr/>
          <p:nvPr/>
        </p:nvSpPr>
        <p:spPr>
          <a:xfrm>
            <a:off x="4427984"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m38">
            <a:hlinkClick r:id="" action="ppaction://noaction" highlightClick="1"/>
          </p:cNvPr>
          <p:cNvSpPr/>
          <p:nvPr/>
        </p:nvSpPr>
        <p:spPr>
          <a:xfrm>
            <a:off x="4932040"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k61">
            <a:hlinkClick r:id="" action="ppaction://noaction" highlightClick="1"/>
          </p:cNvPr>
          <p:cNvSpPr/>
          <p:nvPr/>
        </p:nvSpPr>
        <p:spPr>
          <a:xfrm>
            <a:off x="5436096"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m39">
            <a:hlinkClick r:id="" action="ppaction://noaction" highlightClick="1"/>
          </p:cNvPr>
          <p:cNvSpPr/>
          <p:nvPr/>
        </p:nvSpPr>
        <p:spPr>
          <a:xfrm>
            <a:off x="5940152"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m40">
            <a:hlinkClick r:id="" action="ppaction://noaction" highlightClick="1"/>
          </p:cNvPr>
          <p:cNvSpPr/>
          <p:nvPr/>
        </p:nvSpPr>
        <p:spPr>
          <a:xfrm>
            <a:off x="6444208" y="263691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TextBox 66">
            <a:hlinkClick r:id="rId11" action="ppaction://hlinksldjump"/>
          </p:cNvPr>
          <p:cNvSpPr txBox="1"/>
          <p:nvPr/>
        </p:nvSpPr>
        <p:spPr>
          <a:xfrm>
            <a:off x="5436096" y="2636912"/>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68" name="TextBox 67">
            <a:hlinkClick r:id="rId12" action="ppaction://hlinksldjump"/>
          </p:cNvPr>
          <p:cNvSpPr txBox="1"/>
          <p:nvPr/>
        </p:nvSpPr>
        <p:spPr>
          <a:xfrm>
            <a:off x="3419872" y="2636912"/>
            <a:ext cx="504056" cy="461665"/>
          </a:xfrm>
          <a:prstGeom prst="rect">
            <a:avLst/>
          </a:prstGeom>
          <a:noFill/>
        </p:spPr>
        <p:txBody>
          <a:bodyPr wrap="square" rtlCol="0">
            <a:spAutoFit/>
          </a:bodyPr>
          <a:lstStyle/>
          <a:p>
            <a:pPr algn="ctr"/>
            <a:r>
              <a:rPr lang="en-US" sz="2400" b="1" dirty="0" smtClean="0"/>
              <a:t>K</a:t>
            </a:r>
            <a:endParaRPr lang="ru-RU" sz="2400" b="1" dirty="0"/>
          </a:p>
        </p:txBody>
      </p:sp>
      <p:pic>
        <p:nvPicPr>
          <p:cNvPr id="69" name="Рисунок 68" descr="701649_3.jpg"/>
          <p:cNvPicPr>
            <a:picLocks noChangeAspect="1"/>
          </p:cNvPicPr>
          <p:nvPr/>
        </p:nvPicPr>
        <p:blipFill>
          <a:blip r:embed="rId13" cstate="print"/>
          <a:stretch>
            <a:fillRect/>
          </a:stretch>
        </p:blipFill>
        <p:spPr>
          <a:xfrm>
            <a:off x="4427984" y="2636912"/>
            <a:ext cx="504056" cy="519113"/>
          </a:xfrm>
          <a:prstGeom prst="rect">
            <a:avLst/>
          </a:prstGeom>
        </p:spPr>
      </p:pic>
      <p:sp>
        <p:nvSpPr>
          <p:cNvPr id="70" name="m41">
            <a:hlinkClick r:id="" action="ppaction://noaction" highlightClick="1"/>
          </p:cNvPr>
          <p:cNvSpPr/>
          <p:nvPr/>
        </p:nvSpPr>
        <p:spPr>
          <a:xfrm>
            <a:off x="1907704"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m42">
            <a:hlinkClick r:id="" action="ppaction://noaction" highlightClick="1"/>
          </p:cNvPr>
          <p:cNvSpPr/>
          <p:nvPr/>
        </p:nvSpPr>
        <p:spPr>
          <a:xfrm>
            <a:off x="2411760"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m43">
            <a:hlinkClick r:id="" action="ppaction://noaction" highlightClick="1"/>
          </p:cNvPr>
          <p:cNvSpPr/>
          <p:nvPr/>
        </p:nvSpPr>
        <p:spPr>
          <a:xfrm>
            <a:off x="2915816"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m44">
            <a:hlinkClick r:id="" action="ppaction://noaction" highlightClick="1"/>
          </p:cNvPr>
          <p:cNvSpPr/>
          <p:nvPr/>
        </p:nvSpPr>
        <p:spPr>
          <a:xfrm>
            <a:off x="3419872"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m45">
            <a:hlinkClick r:id="" action="ppaction://noaction" highlightClick="1"/>
          </p:cNvPr>
          <p:cNvSpPr/>
          <p:nvPr/>
        </p:nvSpPr>
        <p:spPr>
          <a:xfrm>
            <a:off x="3923928"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m46">
            <a:hlinkClick r:id="" action="ppaction://noaction" highlightClick="1"/>
          </p:cNvPr>
          <p:cNvSpPr/>
          <p:nvPr/>
        </p:nvSpPr>
        <p:spPr>
          <a:xfrm>
            <a:off x="4427984"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m47">
            <a:hlinkClick r:id="" action="ppaction://noaction" highlightClick="1"/>
          </p:cNvPr>
          <p:cNvSpPr/>
          <p:nvPr/>
        </p:nvSpPr>
        <p:spPr>
          <a:xfrm>
            <a:off x="4932040"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k62">
            <a:hlinkClick r:id="" action="ppaction://noaction" highlightClick="1"/>
          </p:cNvPr>
          <p:cNvSpPr/>
          <p:nvPr/>
        </p:nvSpPr>
        <p:spPr>
          <a:xfrm>
            <a:off x="5436096"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m48">
            <a:hlinkClick r:id="" action="ppaction://noaction" highlightClick="1"/>
          </p:cNvPr>
          <p:cNvSpPr/>
          <p:nvPr/>
        </p:nvSpPr>
        <p:spPr>
          <a:xfrm>
            <a:off x="5940152"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m49">
            <a:hlinkClick r:id="" action="ppaction://noaction" highlightClick="1"/>
          </p:cNvPr>
          <p:cNvSpPr/>
          <p:nvPr/>
        </p:nvSpPr>
        <p:spPr>
          <a:xfrm>
            <a:off x="6444208" y="3140968"/>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TextBox 65">
            <a:hlinkClick r:id="rId14" action="ppaction://hlinksldjump"/>
          </p:cNvPr>
          <p:cNvSpPr txBox="1"/>
          <p:nvPr/>
        </p:nvSpPr>
        <p:spPr>
          <a:xfrm>
            <a:off x="5436096" y="3140968"/>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80" name="m50">
            <a:hlinkClick r:id="" action="ppaction://noaction" highlightClick="1"/>
          </p:cNvPr>
          <p:cNvSpPr/>
          <p:nvPr/>
        </p:nvSpPr>
        <p:spPr>
          <a:xfrm>
            <a:off x="1907704"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k71">
            <a:hlinkClick r:id="" action="ppaction://noaction" highlightClick="1"/>
          </p:cNvPr>
          <p:cNvSpPr/>
          <p:nvPr/>
        </p:nvSpPr>
        <p:spPr>
          <a:xfrm>
            <a:off x="2411760"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m51">
            <a:hlinkClick r:id="" action="ppaction://noaction" highlightClick="1"/>
          </p:cNvPr>
          <p:cNvSpPr/>
          <p:nvPr/>
        </p:nvSpPr>
        <p:spPr>
          <a:xfrm>
            <a:off x="2915816"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m52">
            <a:hlinkClick r:id="" action="ppaction://noaction" highlightClick="1"/>
          </p:cNvPr>
          <p:cNvSpPr/>
          <p:nvPr/>
        </p:nvSpPr>
        <p:spPr>
          <a:xfrm>
            <a:off x="3419872"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m53">
            <a:hlinkClick r:id="" action="ppaction://noaction" highlightClick="1"/>
          </p:cNvPr>
          <p:cNvSpPr/>
          <p:nvPr/>
        </p:nvSpPr>
        <p:spPr>
          <a:xfrm>
            <a:off x="3923928"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b2">
            <a:hlinkClick r:id="" action="ppaction://noaction" highlightClick="1"/>
          </p:cNvPr>
          <p:cNvSpPr/>
          <p:nvPr/>
        </p:nvSpPr>
        <p:spPr>
          <a:xfrm>
            <a:off x="4427984"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m54">
            <a:hlinkClick r:id="" action="ppaction://noaction" highlightClick="1"/>
          </p:cNvPr>
          <p:cNvSpPr/>
          <p:nvPr/>
        </p:nvSpPr>
        <p:spPr>
          <a:xfrm>
            <a:off x="4932040"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m55">
            <a:hlinkClick r:id="" action="ppaction://noaction" highlightClick="1"/>
          </p:cNvPr>
          <p:cNvSpPr/>
          <p:nvPr/>
        </p:nvSpPr>
        <p:spPr>
          <a:xfrm>
            <a:off x="5436096"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m56">
            <a:hlinkClick r:id="" action="ppaction://noaction" highlightClick="1"/>
          </p:cNvPr>
          <p:cNvSpPr/>
          <p:nvPr/>
        </p:nvSpPr>
        <p:spPr>
          <a:xfrm>
            <a:off x="5940152"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m57">
            <a:hlinkClick r:id="" action="ppaction://noaction" highlightClick="1"/>
          </p:cNvPr>
          <p:cNvSpPr/>
          <p:nvPr/>
        </p:nvSpPr>
        <p:spPr>
          <a:xfrm>
            <a:off x="6444208" y="3645024"/>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0" name="Рисунок 89" descr="701649_3.jpg"/>
          <p:cNvPicPr>
            <a:picLocks noChangeAspect="1"/>
          </p:cNvPicPr>
          <p:nvPr/>
        </p:nvPicPr>
        <p:blipFill>
          <a:blip r:embed="rId13" cstate="print"/>
          <a:stretch>
            <a:fillRect/>
          </a:stretch>
        </p:blipFill>
        <p:spPr>
          <a:xfrm>
            <a:off x="4427984" y="3645024"/>
            <a:ext cx="504056" cy="519113"/>
          </a:xfrm>
          <a:prstGeom prst="rect">
            <a:avLst/>
          </a:prstGeom>
        </p:spPr>
      </p:pic>
      <p:sp>
        <p:nvSpPr>
          <p:cNvPr id="95" name="TextBox 94">
            <a:hlinkClick r:id="rId15" action="ppaction://hlinksldjump"/>
          </p:cNvPr>
          <p:cNvSpPr txBox="1"/>
          <p:nvPr/>
        </p:nvSpPr>
        <p:spPr>
          <a:xfrm>
            <a:off x="2411760" y="3645024"/>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96" name="m58">
            <a:hlinkClick r:id="" action="ppaction://noaction" highlightClick="1"/>
          </p:cNvPr>
          <p:cNvSpPr/>
          <p:nvPr/>
        </p:nvSpPr>
        <p:spPr>
          <a:xfrm>
            <a:off x="1907704"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k72">
            <a:hlinkClick r:id="" action="ppaction://noaction" highlightClick="1"/>
          </p:cNvPr>
          <p:cNvSpPr/>
          <p:nvPr/>
        </p:nvSpPr>
        <p:spPr>
          <a:xfrm>
            <a:off x="2411760"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m59">
            <a:hlinkClick r:id="" action="ppaction://noaction" highlightClick="1"/>
          </p:cNvPr>
          <p:cNvSpPr/>
          <p:nvPr/>
        </p:nvSpPr>
        <p:spPr>
          <a:xfrm>
            <a:off x="2915816"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k8">
            <a:hlinkClick r:id="" action="ppaction://noaction" highlightClick="1"/>
          </p:cNvPr>
          <p:cNvSpPr/>
          <p:nvPr/>
        </p:nvSpPr>
        <p:spPr>
          <a:xfrm>
            <a:off x="3419872"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m60">
            <a:hlinkClick r:id="" action="ppaction://noaction" highlightClick="1"/>
          </p:cNvPr>
          <p:cNvSpPr/>
          <p:nvPr/>
        </p:nvSpPr>
        <p:spPr>
          <a:xfrm>
            <a:off x="3923928"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1" name="m61">
            <a:hlinkClick r:id="" action="ppaction://noaction" highlightClick="1"/>
          </p:cNvPr>
          <p:cNvSpPr/>
          <p:nvPr/>
        </p:nvSpPr>
        <p:spPr>
          <a:xfrm>
            <a:off x="4427984"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 name="m62">
            <a:hlinkClick r:id="" action="ppaction://noaction" highlightClick="1"/>
          </p:cNvPr>
          <p:cNvSpPr/>
          <p:nvPr/>
        </p:nvSpPr>
        <p:spPr>
          <a:xfrm>
            <a:off x="4932040"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m63">
            <a:hlinkClick r:id="" action="ppaction://noaction" highlightClick="1"/>
          </p:cNvPr>
          <p:cNvSpPr/>
          <p:nvPr/>
        </p:nvSpPr>
        <p:spPr>
          <a:xfrm>
            <a:off x="5436096"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m64">
            <a:hlinkClick r:id="" action="ppaction://noaction" highlightClick="1"/>
          </p:cNvPr>
          <p:cNvSpPr/>
          <p:nvPr/>
        </p:nvSpPr>
        <p:spPr>
          <a:xfrm>
            <a:off x="5940152"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5" name="k101">
            <a:hlinkClick r:id="" action="ppaction://noaction" highlightClick="1"/>
          </p:cNvPr>
          <p:cNvSpPr/>
          <p:nvPr/>
        </p:nvSpPr>
        <p:spPr>
          <a:xfrm>
            <a:off x="6444208" y="4149080"/>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TextBox 93">
            <a:hlinkClick r:id="rId16" action="ppaction://hlinksldjump"/>
          </p:cNvPr>
          <p:cNvSpPr txBox="1"/>
          <p:nvPr/>
        </p:nvSpPr>
        <p:spPr>
          <a:xfrm>
            <a:off x="2411760" y="4149080"/>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93" name="TextBox 92">
            <a:hlinkClick r:id="rId17" action="ppaction://hlinksldjump"/>
          </p:cNvPr>
          <p:cNvSpPr txBox="1"/>
          <p:nvPr/>
        </p:nvSpPr>
        <p:spPr>
          <a:xfrm>
            <a:off x="3419872" y="4149080"/>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92" name="TextBox 91">
            <a:hlinkClick r:id="rId18" action="ppaction://hlinksldjump"/>
          </p:cNvPr>
          <p:cNvSpPr txBox="1"/>
          <p:nvPr/>
        </p:nvSpPr>
        <p:spPr>
          <a:xfrm>
            <a:off x="6444208" y="4149080"/>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06" name="m65">
            <a:hlinkClick r:id="" action="ppaction://noaction" highlightClick="1"/>
          </p:cNvPr>
          <p:cNvSpPr/>
          <p:nvPr/>
        </p:nvSpPr>
        <p:spPr>
          <a:xfrm>
            <a:off x="1907704"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k73">
            <a:hlinkClick r:id="" action="ppaction://noaction" highlightClick="1"/>
          </p:cNvPr>
          <p:cNvSpPr/>
          <p:nvPr/>
        </p:nvSpPr>
        <p:spPr>
          <a:xfrm>
            <a:off x="2411760"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8" name="m66">
            <a:hlinkClick r:id="" action="ppaction://noaction" highlightClick="1"/>
          </p:cNvPr>
          <p:cNvSpPr/>
          <p:nvPr/>
        </p:nvSpPr>
        <p:spPr>
          <a:xfrm>
            <a:off x="2915816"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9" name="m67">
            <a:hlinkClick r:id="" action="ppaction://noaction" highlightClick="1"/>
          </p:cNvPr>
          <p:cNvSpPr/>
          <p:nvPr/>
        </p:nvSpPr>
        <p:spPr>
          <a:xfrm>
            <a:off x="3419872"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0" name="m68">
            <a:hlinkClick r:id="" action="ppaction://noaction" highlightClick="1"/>
          </p:cNvPr>
          <p:cNvSpPr/>
          <p:nvPr/>
        </p:nvSpPr>
        <p:spPr>
          <a:xfrm>
            <a:off x="3923928"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1" name="k91">
            <a:hlinkClick r:id="" action="ppaction://noaction" highlightClick="1"/>
          </p:cNvPr>
          <p:cNvSpPr/>
          <p:nvPr/>
        </p:nvSpPr>
        <p:spPr>
          <a:xfrm>
            <a:off x="4427984"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2" name="k92">
            <a:hlinkClick r:id="" action="ppaction://noaction" highlightClick="1"/>
          </p:cNvPr>
          <p:cNvSpPr/>
          <p:nvPr/>
        </p:nvSpPr>
        <p:spPr>
          <a:xfrm>
            <a:off x="4932040"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k93">
            <a:hlinkClick r:id="" action="ppaction://noaction" highlightClick="1"/>
          </p:cNvPr>
          <p:cNvSpPr/>
          <p:nvPr/>
        </p:nvSpPr>
        <p:spPr>
          <a:xfrm>
            <a:off x="5436096"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4" name="m69">
            <a:hlinkClick r:id="" action="ppaction://noaction" highlightClick="1"/>
          </p:cNvPr>
          <p:cNvSpPr/>
          <p:nvPr/>
        </p:nvSpPr>
        <p:spPr>
          <a:xfrm>
            <a:off x="5940152"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5" name="k102">
            <a:hlinkClick r:id="" action="ppaction://noaction" highlightClick="1"/>
          </p:cNvPr>
          <p:cNvSpPr/>
          <p:nvPr/>
        </p:nvSpPr>
        <p:spPr>
          <a:xfrm>
            <a:off x="6444208" y="4653136"/>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TextBox 90">
            <a:hlinkClick r:id="rId19" action="ppaction://hlinksldjump"/>
          </p:cNvPr>
          <p:cNvSpPr txBox="1"/>
          <p:nvPr/>
        </p:nvSpPr>
        <p:spPr>
          <a:xfrm>
            <a:off x="2411760" y="465313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16" name="TextBox 115">
            <a:hlinkClick r:id="rId20" action="ppaction://hlinksldjump"/>
          </p:cNvPr>
          <p:cNvSpPr txBox="1"/>
          <p:nvPr/>
        </p:nvSpPr>
        <p:spPr>
          <a:xfrm>
            <a:off x="5436096" y="465313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17" name="TextBox 116">
            <a:hlinkClick r:id="rId21" action="ppaction://hlinksldjump"/>
          </p:cNvPr>
          <p:cNvSpPr txBox="1"/>
          <p:nvPr/>
        </p:nvSpPr>
        <p:spPr>
          <a:xfrm>
            <a:off x="4932040" y="465313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18" name="TextBox 117">
            <a:hlinkClick r:id="rId22" action="ppaction://hlinksldjump"/>
          </p:cNvPr>
          <p:cNvSpPr txBox="1"/>
          <p:nvPr/>
        </p:nvSpPr>
        <p:spPr>
          <a:xfrm>
            <a:off x="4427984" y="465313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19" name="TextBox 118">
            <a:hlinkClick r:id="rId23" action="ppaction://hlinksldjump"/>
          </p:cNvPr>
          <p:cNvSpPr txBox="1"/>
          <p:nvPr/>
        </p:nvSpPr>
        <p:spPr>
          <a:xfrm>
            <a:off x="6444208" y="4653136"/>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20" name="m70">
            <a:hlinkClick r:id="" action="ppaction://noaction" highlightClick="1"/>
          </p:cNvPr>
          <p:cNvSpPr/>
          <p:nvPr/>
        </p:nvSpPr>
        <p:spPr>
          <a:xfrm>
            <a:off x="1907704"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k74">
            <a:hlinkClick r:id="" action="ppaction://noaction" highlightClick="1"/>
          </p:cNvPr>
          <p:cNvSpPr/>
          <p:nvPr/>
        </p:nvSpPr>
        <p:spPr>
          <a:xfrm>
            <a:off x="2411760"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2" name="m71">
            <a:hlinkClick r:id="" action="ppaction://noaction" highlightClick="1"/>
          </p:cNvPr>
          <p:cNvSpPr/>
          <p:nvPr/>
        </p:nvSpPr>
        <p:spPr>
          <a:xfrm>
            <a:off x="2915816"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m72">
            <a:hlinkClick r:id="" action="ppaction://noaction" highlightClick="1"/>
          </p:cNvPr>
          <p:cNvSpPr/>
          <p:nvPr/>
        </p:nvSpPr>
        <p:spPr>
          <a:xfrm>
            <a:off x="3419872"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4" name="m73">
            <a:hlinkClick r:id="" action="ppaction://noaction" highlightClick="1"/>
          </p:cNvPr>
          <p:cNvSpPr/>
          <p:nvPr/>
        </p:nvSpPr>
        <p:spPr>
          <a:xfrm>
            <a:off x="3923928"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m74">
            <a:hlinkClick r:id="" action="ppaction://noaction" highlightClick="1"/>
          </p:cNvPr>
          <p:cNvSpPr/>
          <p:nvPr/>
        </p:nvSpPr>
        <p:spPr>
          <a:xfrm>
            <a:off x="4427984"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6" name="m75">
            <a:hlinkClick r:id="" action="ppaction://noaction" highlightClick="1"/>
          </p:cNvPr>
          <p:cNvSpPr/>
          <p:nvPr/>
        </p:nvSpPr>
        <p:spPr>
          <a:xfrm>
            <a:off x="4932040"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m76">
            <a:hlinkClick r:id="" action="ppaction://noaction" highlightClick="1"/>
          </p:cNvPr>
          <p:cNvSpPr/>
          <p:nvPr/>
        </p:nvSpPr>
        <p:spPr>
          <a:xfrm>
            <a:off x="5436096"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8" name="m77">
            <a:hlinkClick r:id="" action="ppaction://noaction" highlightClick="1"/>
          </p:cNvPr>
          <p:cNvSpPr/>
          <p:nvPr/>
        </p:nvSpPr>
        <p:spPr>
          <a:xfrm>
            <a:off x="5940152"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m78">
            <a:hlinkClick r:id="" action="ppaction://noaction" highlightClick="1"/>
          </p:cNvPr>
          <p:cNvSpPr/>
          <p:nvPr/>
        </p:nvSpPr>
        <p:spPr>
          <a:xfrm>
            <a:off x="6444208" y="5157192"/>
            <a:ext cx="504056" cy="504056"/>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hlinkClick r:id="rId24" action="ppaction://hlinksldjump"/>
          </p:cNvPr>
          <p:cNvSpPr txBox="1"/>
          <p:nvPr/>
        </p:nvSpPr>
        <p:spPr>
          <a:xfrm>
            <a:off x="2411760" y="5157192"/>
            <a:ext cx="504056" cy="461665"/>
          </a:xfrm>
          <a:prstGeom prst="rect">
            <a:avLst/>
          </a:prstGeom>
          <a:noFill/>
        </p:spPr>
        <p:txBody>
          <a:bodyPr wrap="square" rtlCol="0">
            <a:spAutoFit/>
          </a:bodyPr>
          <a:lstStyle/>
          <a:p>
            <a:pPr algn="ctr"/>
            <a:r>
              <a:rPr lang="en-US" sz="2400" b="1" dirty="0" smtClean="0"/>
              <a:t>K</a:t>
            </a:r>
            <a:endParaRPr lang="ru-RU" sz="2400" b="1" dirty="0"/>
          </a:p>
        </p:txBody>
      </p:sp>
      <p:sp>
        <p:nvSpPr>
          <p:cNvPr id="130" name="Управляющая кнопка: настраиваемая 129">
            <a:hlinkClick r:id="" action="ppaction://hlinkshowjump?jump=endshow" highlightClick="1"/>
          </p:cNvPr>
          <p:cNvSpPr/>
          <p:nvPr/>
        </p:nvSpPr>
        <p:spPr>
          <a:xfrm>
            <a:off x="7308304" y="6093296"/>
            <a:ext cx="1835696" cy="57606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Завершить</a:t>
            </a:r>
            <a:br>
              <a:rPr lang="ru-RU" b="1" dirty="0" smtClean="0"/>
            </a:br>
            <a:r>
              <a:rPr lang="ru-RU" b="1" dirty="0" smtClean="0"/>
              <a:t> игру</a:t>
            </a:r>
            <a:endParaRPr lang="ru-RU" b="1" dirty="0"/>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6"/>
                                        </p:tgtEl>
                                        <p:attrNameLst>
                                          <p:attrName>style.color</p:attrName>
                                        </p:attrNameLst>
                                      </p:cBhvr>
                                      <p:to>
                                        <a:srgbClr val="FF0000"/>
                                      </p:to>
                                    </p:animClr>
                                    <p:animClr clrSpc="rgb" dir="cw">
                                      <p:cBhvr>
                                        <p:cTn id="7" dur="500" fill="hold"/>
                                        <p:tgtEl>
                                          <p:spTgt spid="6"/>
                                        </p:tgtEl>
                                        <p:attrNameLst>
                                          <p:attrName>fillcolor</p:attrName>
                                        </p:attrNameLst>
                                      </p:cBhvr>
                                      <p:to>
                                        <a:srgbClr val="FF0000"/>
                                      </p:to>
                                    </p:animClr>
                                    <p:set>
                                      <p:cBhvr>
                                        <p:cTn id="8" dur="500" fill="hold"/>
                                        <p:tgtEl>
                                          <p:spTgt spid="6"/>
                                        </p:tgtEl>
                                        <p:attrNameLst>
                                          <p:attrName>fill.type</p:attrName>
                                        </p:attrNameLst>
                                      </p:cBhvr>
                                      <p:to>
                                        <p:strVal val="solid"/>
                                      </p:to>
                                    </p:set>
                                    <p:set>
                                      <p:cBhvr>
                                        <p:cTn id="9" dur="500" fill="hold"/>
                                        <p:tgtEl>
                                          <p:spTgt spid="6"/>
                                        </p:tgtEl>
                                        <p:attrNameLst>
                                          <p:attrName>fill.on</p:attrName>
                                        </p:attrNameLst>
                                      </p:cBhvr>
                                      <p:to>
                                        <p:strVal val="true"/>
                                      </p:to>
                                    </p:se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2000"/>
                                        <p:tgtEl>
                                          <p:spTgt spid="18"/>
                                        </p:tgtEl>
                                      </p:cBhvr>
                                    </p:animEffect>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7"/>
                                        </p:tgtEl>
                                        <p:attrNameLst>
                                          <p:attrName>style.color</p:attrName>
                                        </p:attrNameLst>
                                      </p:cBhvr>
                                      <p:to>
                                        <a:srgbClr val="FF0000"/>
                                      </p:to>
                                    </p:animClr>
                                    <p:animClr clrSpc="rgb" dir="cw">
                                      <p:cBhvr>
                                        <p:cTn id="19" dur="500" fill="hold"/>
                                        <p:tgtEl>
                                          <p:spTgt spid="7"/>
                                        </p:tgtEl>
                                        <p:attrNameLst>
                                          <p:attrName>fillcolor</p:attrName>
                                        </p:attrNameLst>
                                      </p:cBhvr>
                                      <p:to>
                                        <a:srgbClr val="FF0000"/>
                                      </p:to>
                                    </p:animClr>
                                    <p:set>
                                      <p:cBhvr>
                                        <p:cTn id="20" dur="500" fill="hold"/>
                                        <p:tgtEl>
                                          <p:spTgt spid="7"/>
                                        </p:tgtEl>
                                        <p:attrNameLst>
                                          <p:attrName>fill.type</p:attrName>
                                        </p:attrNameLst>
                                      </p:cBhvr>
                                      <p:to>
                                        <p:strVal val="solid"/>
                                      </p:to>
                                    </p:set>
                                    <p:set>
                                      <p:cBhvr>
                                        <p:cTn id="21" dur="500" fill="hold"/>
                                        <p:tgtEl>
                                          <p:spTgt spid="7"/>
                                        </p:tgtEl>
                                        <p:attrNameLst>
                                          <p:attrName>fill.on</p:attrName>
                                        </p:attrNameLst>
                                      </p:cBhvr>
                                      <p:to>
                                        <p:strVal val="true"/>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2000"/>
                                        <p:tgtEl>
                                          <p:spTgt spid="21"/>
                                        </p:tgtEl>
                                      </p:cBhvr>
                                    </p:animEffec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19" presetClass="emph" presetSubtype="0" fill="hold" grpId="0" nodeType="clickEffect">
                                  <p:stCondLst>
                                    <p:cond delay="0"/>
                                  </p:stCondLst>
                                  <p:childTnLst>
                                    <p:animClr clrSpc="rgb" dir="cw">
                                      <p:cBhvr override="childStyle">
                                        <p:cTn id="30" dur="500" fill="hold"/>
                                        <p:tgtEl>
                                          <p:spTgt spid="8"/>
                                        </p:tgtEl>
                                        <p:attrNameLst>
                                          <p:attrName>style.color</p:attrName>
                                        </p:attrNameLst>
                                      </p:cBhvr>
                                      <p:to>
                                        <a:srgbClr val="66FFFF"/>
                                      </p:to>
                                    </p:animClr>
                                    <p:animClr clrSpc="rgb" dir="cw">
                                      <p:cBhvr>
                                        <p:cTn id="31" dur="500" fill="hold"/>
                                        <p:tgtEl>
                                          <p:spTgt spid="8"/>
                                        </p:tgtEl>
                                        <p:attrNameLst>
                                          <p:attrName>fillcolor</p:attrName>
                                        </p:attrNameLst>
                                      </p:cBhvr>
                                      <p:to>
                                        <a:srgbClr val="66FFFF"/>
                                      </p:to>
                                    </p:animClr>
                                    <p:set>
                                      <p:cBhvr>
                                        <p:cTn id="32" dur="500" fill="hold"/>
                                        <p:tgtEl>
                                          <p:spTgt spid="8"/>
                                        </p:tgtEl>
                                        <p:attrNameLst>
                                          <p:attrName>fill.type</p:attrName>
                                        </p:attrNameLst>
                                      </p:cBhvr>
                                      <p:to>
                                        <p:strVal val="solid"/>
                                      </p:to>
                                    </p:set>
                                    <p:set>
                                      <p:cBhvr>
                                        <p:cTn id="33" dur="50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9" presetClass="emph" presetSubtype="0" fill="hold" grpId="0" nodeType="clickEffect">
                                  <p:stCondLst>
                                    <p:cond delay="0"/>
                                  </p:stCondLst>
                                  <p:childTnLst>
                                    <p:animClr clrSpc="rgb" dir="cw">
                                      <p:cBhvr override="childStyle">
                                        <p:cTn id="38" dur="500" fill="hold"/>
                                        <p:tgtEl>
                                          <p:spTgt spid="9"/>
                                        </p:tgtEl>
                                        <p:attrNameLst>
                                          <p:attrName>style.color</p:attrName>
                                        </p:attrNameLst>
                                      </p:cBhvr>
                                      <p:to>
                                        <a:srgbClr val="66FFFF"/>
                                      </p:to>
                                    </p:animClr>
                                    <p:animClr clrSpc="rgb" dir="cw">
                                      <p:cBhvr>
                                        <p:cTn id="39" dur="500" fill="hold"/>
                                        <p:tgtEl>
                                          <p:spTgt spid="9"/>
                                        </p:tgtEl>
                                        <p:attrNameLst>
                                          <p:attrName>fillcolor</p:attrName>
                                        </p:attrNameLst>
                                      </p:cBhvr>
                                      <p:to>
                                        <a:srgbClr val="66FFFF"/>
                                      </p:to>
                                    </p:animClr>
                                    <p:set>
                                      <p:cBhvr>
                                        <p:cTn id="40" dur="500" fill="hold"/>
                                        <p:tgtEl>
                                          <p:spTgt spid="9"/>
                                        </p:tgtEl>
                                        <p:attrNameLst>
                                          <p:attrName>fill.type</p:attrName>
                                        </p:attrNameLst>
                                      </p:cBhvr>
                                      <p:to>
                                        <p:strVal val="solid"/>
                                      </p:to>
                                    </p:set>
                                    <p:set>
                                      <p:cBhvr>
                                        <p:cTn id="41" dur="50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42" restart="whenNotActive" fill="hold" evtFilter="cancelBubble" nodeType="interactiveSeq">
                <p:stCondLst>
                  <p:cond evt="onClick" delay="0">
                    <p:tgtEl>
                      <p:spTgt spid="10"/>
                    </p:tgtEl>
                  </p:cond>
                </p:stCondLst>
                <p:endSync evt="end" delay="0">
                  <p:rtn val="all"/>
                </p:endSync>
                <p:childTnLst>
                  <p:par>
                    <p:cTn id="43" fill="hold">
                      <p:stCondLst>
                        <p:cond delay="0"/>
                      </p:stCondLst>
                      <p:childTnLst>
                        <p:par>
                          <p:cTn id="44" fill="hold">
                            <p:stCondLst>
                              <p:cond delay="0"/>
                            </p:stCondLst>
                            <p:childTnLst>
                              <p:par>
                                <p:cTn id="45" presetID="19" presetClass="emph" presetSubtype="0" fill="hold" grpId="0" nodeType="clickEffect">
                                  <p:stCondLst>
                                    <p:cond delay="0"/>
                                  </p:stCondLst>
                                  <p:childTnLst>
                                    <p:animClr clrSpc="rgb" dir="cw">
                                      <p:cBhvr override="childStyle">
                                        <p:cTn id="46" dur="500" fill="hold"/>
                                        <p:tgtEl>
                                          <p:spTgt spid="10"/>
                                        </p:tgtEl>
                                        <p:attrNameLst>
                                          <p:attrName>style.color</p:attrName>
                                        </p:attrNameLst>
                                      </p:cBhvr>
                                      <p:to>
                                        <a:srgbClr val="66FFFF"/>
                                      </p:to>
                                    </p:animClr>
                                    <p:animClr clrSpc="rgb" dir="cw">
                                      <p:cBhvr>
                                        <p:cTn id="47" dur="500" fill="hold"/>
                                        <p:tgtEl>
                                          <p:spTgt spid="10"/>
                                        </p:tgtEl>
                                        <p:attrNameLst>
                                          <p:attrName>fillcolor</p:attrName>
                                        </p:attrNameLst>
                                      </p:cBhvr>
                                      <p:to>
                                        <a:srgbClr val="66FFFF"/>
                                      </p:to>
                                    </p:animClr>
                                    <p:set>
                                      <p:cBhvr>
                                        <p:cTn id="48" dur="500" fill="hold"/>
                                        <p:tgtEl>
                                          <p:spTgt spid="10"/>
                                        </p:tgtEl>
                                        <p:attrNameLst>
                                          <p:attrName>fill.type</p:attrName>
                                        </p:attrNameLst>
                                      </p:cBhvr>
                                      <p:to>
                                        <p:strVal val="solid"/>
                                      </p:to>
                                    </p:set>
                                    <p:set>
                                      <p:cBhvr>
                                        <p:cTn id="49" dur="5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50" restart="whenNotActive" fill="hold" evtFilter="cancelBubble" nodeType="interactiveSeq">
                <p:stCondLst>
                  <p:cond evt="onClick" delay="0">
                    <p:tgtEl>
                      <p:spTgt spid="12"/>
                    </p:tgtEl>
                  </p:cond>
                </p:stCondLst>
                <p:endSync evt="end" delay="0">
                  <p:rtn val="all"/>
                </p:endSync>
                <p:childTnLst>
                  <p:par>
                    <p:cTn id="51" fill="hold">
                      <p:stCondLst>
                        <p:cond delay="0"/>
                      </p:stCondLst>
                      <p:childTnLst>
                        <p:par>
                          <p:cTn id="52" fill="hold">
                            <p:stCondLst>
                              <p:cond delay="0"/>
                            </p:stCondLst>
                            <p:childTnLst>
                              <p:par>
                                <p:cTn id="53" presetID="19" presetClass="emph" presetSubtype="0" fill="hold" grpId="0" nodeType="clickEffect">
                                  <p:stCondLst>
                                    <p:cond delay="0"/>
                                  </p:stCondLst>
                                  <p:childTnLst>
                                    <p:animClr clrSpc="rgb" dir="cw">
                                      <p:cBhvr override="childStyle">
                                        <p:cTn id="54" dur="500" fill="hold"/>
                                        <p:tgtEl>
                                          <p:spTgt spid="12"/>
                                        </p:tgtEl>
                                        <p:attrNameLst>
                                          <p:attrName>style.color</p:attrName>
                                        </p:attrNameLst>
                                      </p:cBhvr>
                                      <p:to>
                                        <a:srgbClr val="66FFFF"/>
                                      </p:to>
                                    </p:animClr>
                                    <p:animClr clrSpc="rgb" dir="cw">
                                      <p:cBhvr>
                                        <p:cTn id="55" dur="500" fill="hold"/>
                                        <p:tgtEl>
                                          <p:spTgt spid="12"/>
                                        </p:tgtEl>
                                        <p:attrNameLst>
                                          <p:attrName>fillcolor</p:attrName>
                                        </p:attrNameLst>
                                      </p:cBhvr>
                                      <p:to>
                                        <a:srgbClr val="66FFFF"/>
                                      </p:to>
                                    </p:animClr>
                                    <p:set>
                                      <p:cBhvr>
                                        <p:cTn id="56" dur="500" fill="hold"/>
                                        <p:tgtEl>
                                          <p:spTgt spid="12"/>
                                        </p:tgtEl>
                                        <p:attrNameLst>
                                          <p:attrName>fill.type</p:attrName>
                                        </p:attrNameLst>
                                      </p:cBhvr>
                                      <p:to>
                                        <p:strVal val="solid"/>
                                      </p:to>
                                    </p:set>
                                    <p:set>
                                      <p:cBhvr>
                                        <p:cTn id="57" dur="5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58" restart="whenNotActive" fill="hold" evtFilter="cancelBubble" nodeType="interactiveSeq">
                <p:stCondLst>
                  <p:cond evt="onClick" delay="0">
                    <p:tgtEl>
                      <p:spTgt spid="13"/>
                    </p:tgtEl>
                  </p:cond>
                </p:stCondLst>
                <p:endSync evt="end" delay="0">
                  <p:rtn val="all"/>
                </p:endSync>
                <p:childTnLst>
                  <p:par>
                    <p:cTn id="59" fill="hold">
                      <p:stCondLst>
                        <p:cond delay="0"/>
                      </p:stCondLst>
                      <p:childTnLst>
                        <p:par>
                          <p:cTn id="60" fill="hold">
                            <p:stCondLst>
                              <p:cond delay="0"/>
                            </p:stCondLst>
                            <p:childTnLst>
                              <p:par>
                                <p:cTn id="61" presetID="19" presetClass="emph" presetSubtype="0" fill="hold" grpId="0" nodeType="clickEffect">
                                  <p:stCondLst>
                                    <p:cond delay="0"/>
                                  </p:stCondLst>
                                  <p:childTnLst>
                                    <p:animClr clrSpc="rgb" dir="cw">
                                      <p:cBhvr override="childStyle">
                                        <p:cTn id="62" dur="500" fill="hold"/>
                                        <p:tgtEl>
                                          <p:spTgt spid="13"/>
                                        </p:tgtEl>
                                        <p:attrNameLst>
                                          <p:attrName>style.color</p:attrName>
                                        </p:attrNameLst>
                                      </p:cBhvr>
                                      <p:to>
                                        <a:srgbClr val="66FFFF"/>
                                      </p:to>
                                    </p:animClr>
                                    <p:animClr clrSpc="rgb" dir="cw">
                                      <p:cBhvr>
                                        <p:cTn id="63" dur="500" fill="hold"/>
                                        <p:tgtEl>
                                          <p:spTgt spid="13"/>
                                        </p:tgtEl>
                                        <p:attrNameLst>
                                          <p:attrName>fillcolor</p:attrName>
                                        </p:attrNameLst>
                                      </p:cBhvr>
                                      <p:to>
                                        <a:srgbClr val="66FFFF"/>
                                      </p:to>
                                    </p:animClr>
                                    <p:set>
                                      <p:cBhvr>
                                        <p:cTn id="64" dur="500" fill="hold"/>
                                        <p:tgtEl>
                                          <p:spTgt spid="13"/>
                                        </p:tgtEl>
                                        <p:attrNameLst>
                                          <p:attrName>fill.type</p:attrName>
                                        </p:attrNameLst>
                                      </p:cBhvr>
                                      <p:to>
                                        <p:strVal val="solid"/>
                                      </p:to>
                                    </p:set>
                                    <p:set>
                                      <p:cBhvr>
                                        <p:cTn id="65" dur="5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4"/>
                    </p:tgtEl>
                  </p:cond>
                </p:stCondLst>
                <p:endSync evt="end" delay="0">
                  <p:rtn val="all"/>
                </p:endSync>
                <p:childTnLst>
                  <p:par>
                    <p:cTn id="67" fill="hold">
                      <p:stCondLst>
                        <p:cond delay="0"/>
                      </p:stCondLst>
                      <p:childTnLst>
                        <p:par>
                          <p:cTn id="68" fill="hold">
                            <p:stCondLst>
                              <p:cond delay="0"/>
                            </p:stCondLst>
                            <p:childTnLst>
                              <p:par>
                                <p:cTn id="69" presetID="19" presetClass="emph" presetSubtype="0" fill="hold" grpId="0" nodeType="clickEffect">
                                  <p:stCondLst>
                                    <p:cond delay="0"/>
                                  </p:stCondLst>
                                  <p:childTnLst>
                                    <p:animClr clrSpc="rgb" dir="cw">
                                      <p:cBhvr override="childStyle">
                                        <p:cTn id="70" dur="500" fill="hold"/>
                                        <p:tgtEl>
                                          <p:spTgt spid="14"/>
                                        </p:tgtEl>
                                        <p:attrNameLst>
                                          <p:attrName>style.color</p:attrName>
                                        </p:attrNameLst>
                                      </p:cBhvr>
                                      <p:to>
                                        <a:srgbClr val="66FFFF"/>
                                      </p:to>
                                    </p:animClr>
                                    <p:animClr clrSpc="rgb" dir="cw">
                                      <p:cBhvr>
                                        <p:cTn id="71" dur="500" fill="hold"/>
                                        <p:tgtEl>
                                          <p:spTgt spid="14"/>
                                        </p:tgtEl>
                                        <p:attrNameLst>
                                          <p:attrName>fillcolor</p:attrName>
                                        </p:attrNameLst>
                                      </p:cBhvr>
                                      <p:to>
                                        <a:srgbClr val="66FFFF"/>
                                      </p:to>
                                    </p:animClr>
                                    <p:set>
                                      <p:cBhvr>
                                        <p:cTn id="72" dur="500" fill="hold"/>
                                        <p:tgtEl>
                                          <p:spTgt spid="14"/>
                                        </p:tgtEl>
                                        <p:attrNameLst>
                                          <p:attrName>fill.type</p:attrName>
                                        </p:attrNameLst>
                                      </p:cBhvr>
                                      <p:to>
                                        <p:strVal val="solid"/>
                                      </p:to>
                                    </p:set>
                                    <p:set>
                                      <p:cBhvr>
                                        <p:cTn id="73" dur="50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4" restart="whenNotActive" fill="hold" evtFilter="cancelBubble" nodeType="interactiveSeq">
                <p:stCondLst>
                  <p:cond evt="onClick" delay="0">
                    <p:tgtEl>
                      <p:spTgt spid="15"/>
                    </p:tgtEl>
                  </p:cond>
                </p:stCondLst>
                <p:endSync evt="end" delay="0">
                  <p:rtn val="all"/>
                </p:endSync>
                <p:childTnLst>
                  <p:par>
                    <p:cTn id="75" fill="hold">
                      <p:stCondLst>
                        <p:cond delay="0"/>
                      </p:stCondLst>
                      <p:childTnLst>
                        <p:par>
                          <p:cTn id="76" fill="hold">
                            <p:stCondLst>
                              <p:cond delay="0"/>
                            </p:stCondLst>
                            <p:childTnLst>
                              <p:par>
                                <p:cTn id="77" presetID="19" presetClass="emph" presetSubtype="0" fill="hold" grpId="0" nodeType="clickEffect">
                                  <p:stCondLst>
                                    <p:cond delay="0"/>
                                  </p:stCondLst>
                                  <p:childTnLst>
                                    <p:animClr clrSpc="rgb" dir="cw">
                                      <p:cBhvr override="childStyle">
                                        <p:cTn id="78" dur="500" fill="hold"/>
                                        <p:tgtEl>
                                          <p:spTgt spid="15"/>
                                        </p:tgtEl>
                                        <p:attrNameLst>
                                          <p:attrName>style.color</p:attrName>
                                        </p:attrNameLst>
                                      </p:cBhvr>
                                      <p:to>
                                        <a:srgbClr val="66FFFF"/>
                                      </p:to>
                                    </p:animClr>
                                    <p:animClr clrSpc="rgb" dir="cw">
                                      <p:cBhvr>
                                        <p:cTn id="79" dur="500" fill="hold"/>
                                        <p:tgtEl>
                                          <p:spTgt spid="15"/>
                                        </p:tgtEl>
                                        <p:attrNameLst>
                                          <p:attrName>fillcolor</p:attrName>
                                        </p:attrNameLst>
                                      </p:cBhvr>
                                      <p:to>
                                        <a:srgbClr val="66FFFF"/>
                                      </p:to>
                                    </p:animClr>
                                    <p:set>
                                      <p:cBhvr>
                                        <p:cTn id="80" dur="500" fill="hold"/>
                                        <p:tgtEl>
                                          <p:spTgt spid="15"/>
                                        </p:tgtEl>
                                        <p:attrNameLst>
                                          <p:attrName>fill.type</p:attrName>
                                        </p:attrNameLst>
                                      </p:cBhvr>
                                      <p:to>
                                        <p:strVal val="solid"/>
                                      </p:to>
                                    </p:set>
                                    <p:set>
                                      <p:cBhvr>
                                        <p:cTn id="81" dur="50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82" restart="whenNotActive" fill="hold" evtFilter="cancelBubble" nodeType="interactiveSeq">
                <p:stCondLst>
                  <p:cond evt="onClick" delay="0">
                    <p:tgtEl>
                      <p:spTgt spid="11"/>
                    </p:tgtEl>
                  </p:cond>
                </p:stCondLst>
                <p:endSync evt="end" delay="0">
                  <p:rtn val="all"/>
                </p:endSync>
                <p:childTnLst>
                  <p:par>
                    <p:cTn id="83" fill="hold">
                      <p:stCondLst>
                        <p:cond delay="0"/>
                      </p:stCondLst>
                      <p:childTnLst>
                        <p:par>
                          <p:cTn id="84" fill="hold">
                            <p:stCondLst>
                              <p:cond delay="0"/>
                            </p:stCondLst>
                            <p:childTnLst>
                              <p:par>
                                <p:cTn id="85" presetID="19" presetClass="emph" presetSubtype="0" fill="hold" grpId="0" nodeType="clickEffect">
                                  <p:stCondLst>
                                    <p:cond delay="0"/>
                                  </p:stCondLst>
                                  <p:childTnLst>
                                    <p:animClr clrSpc="rgb" dir="cw">
                                      <p:cBhvr override="childStyle">
                                        <p:cTn id="86" dur="500" fill="hold"/>
                                        <p:tgtEl>
                                          <p:spTgt spid="11"/>
                                        </p:tgtEl>
                                        <p:attrNameLst>
                                          <p:attrName>style.color</p:attrName>
                                        </p:attrNameLst>
                                      </p:cBhvr>
                                      <p:to>
                                        <a:srgbClr val="FF0000"/>
                                      </p:to>
                                    </p:animClr>
                                    <p:animClr clrSpc="rgb" dir="cw">
                                      <p:cBhvr>
                                        <p:cTn id="87" dur="500" fill="hold"/>
                                        <p:tgtEl>
                                          <p:spTgt spid="11"/>
                                        </p:tgtEl>
                                        <p:attrNameLst>
                                          <p:attrName>fillcolor</p:attrName>
                                        </p:attrNameLst>
                                      </p:cBhvr>
                                      <p:to>
                                        <a:srgbClr val="FF0000"/>
                                      </p:to>
                                    </p:animClr>
                                    <p:set>
                                      <p:cBhvr>
                                        <p:cTn id="88" dur="500" fill="hold"/>
                                        <p:tgtEl>
                                          <p:spTgt spid="11"/>
                                        </p:tgtEl>
                                        <p:attrNameLst>
                                          <p:attrName>fill.type</p:attrName>
                                        </p:attrNameLst>
                                      </p:cBhvr>
                                      <p:to>
                                        <p:strVal val="solid"/>
                                      </p:to>
                                    </p:set>
                                    <p:set>
                                      <p:cBhvr>
                                        <p:cTn id="89" dur="500" fill="hold"/>
                                        <p:tgtEl>
                                          <p:spTgt spid="11"/>
                                        </p:tgtEl>
                                        <p:attrNameLst>
                                          <p:attrName>fill.on</p:attrName>
                                        </p:attrNameLst>
                                      </p:cBhvr>
                                      <p:to>
                                        <p:strVal val="true"/>
                                      </p:to>
                                    </p:se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fade">
                                      <p:cBhvr>
                                        <p:cTn id="93" dur="2000"/>
                                        <p:tgtEl>
                                          <p:spTgt spid="19"/>
                                        </p:tgtEl>
                                      </p:cBhvr>
                                    </p:animEffect>
                                  </p:childTnLst>
                                </p:cTn>
                              </p:par>
                            </p:childTnLst>
                          </p:cTn>
                        </p:par>
                      </p:childTnLst>
                    </p:cTn>
                  </p:par>
                </p:childTnLst>
              </p:cTn>
              <p:nextCondLst>
                <p:cond evt="onClick" delay="0">
                  <p:tgtEl>
                    <p:spTgt spid="11"/>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19" presetClass="emph" presetSubtype="0" fill="hold" grpId="0" nodeType="clickEffect">
                                  <p:stCondLst>
                                    <p:cond delay="0"/>
                                  </p:stCondLst>
                                  <p:childTnLst>
                                    <p:animClr clrSpc="rgb" dir="cw">
                                      <p:cBhvr override="childStyle">
                                        <p:cTn id="98" dur="500" fill="hold"/>
                                        <p:tgtEl>
                                          <p:spTgt spid="22"/>
                                        </p:tgtEl>
                                        <p:attrNameLst>
                                          <p:attrName>style.color</p:attrName>
                                        </p:attrNameLst>
                                      </p:cBhvr>
                                      <p:to>
                                        <a:srgbClr val="66FFFF"/>
                                      </p:to>
                                    </p:animClr>
                                    <p:animClr clrSpc="rgb" dir="cw">
                                      <p:cBhvr>
                                        <p:cTn id="99" dur="500" fill="hold"/>
                                        <p:tgtEl>
                                          <p:spTgt spid="22"/>
                                        </p:tgtEl>
                                        <p:attrNameLst>
                                          <p:attrName>fillcolor</p:attrName>
                                        </p:attrNameLst>
                                      </p:cBhvr>
                                      <p:to>
                                        <a:srgbClr val="66FFFF"/>
                                      </p:to>
                                    </p:animClr>
                                    <p:set>
                                      <p:cBhvr>
                                        <p:cTn id="100" dur="500" fill="hold"/>
                                        <p:tgtEl>
                                          <p:spTgt spid="22"/>
                                        </p:tgtEl>
                                        <p:attrNameLst>
                                          <p:attrName>fill.type</p:attrName>
                                        </p:attrNameLst>
                                      </p:cBhvr>
                                      <p:to>
                                        <p:strVal val="solid"/>
                                      </p:to>
                                    </p:set>
                                    <p:set>
                                      <p:cBhvr>
                                        <p:cTn id="101" dur="500" fill="hold"/>
                                        <p:tgtEl>
                                          <p:spTgt spid="22"/>
                                        </p:tgtEl>
                                        <p:attrNameLst>
                                          <p:attrName>fill.on</p:attrName>
                                        </p:attrNameLst>
                                      </p:cBhvr>
                                      <p:to>
                                        <p:strVal val="true"/>
                                      </p:to>
                                    </p:set>
                                  </p:childTnLst>
                                </p:cTn>
                              </p:par>
                            </p:childTnLst>
                          </p:cTn>
                        </p:par>
                      </p:childTnLst>
                    </p:cTn>
                  </p:par>
                </p:childTnLst>
              </p:cTn>
              <p:nextCondLst>
                <p:cond evt="onClick" delay="0">
                  <p:tgtEl>
                    <p:spTgt spid="22"/>
                  </p:tgtEl>
                </p:cond>
              </p:nextCondLst>
            </p:seq>
            <p:seq concurrent="1" nextAc="seek">
              <p:cTn id="102" restart="whenNotActive" fill="hold" evtFilter="cancelBubble" nodeType="interactiveSeq">
                <p:stCondLst>
                  <p:cond evt="onClick" delay="0">
                    <p:tgtEl>
                      <p:spTgt spid="23"/>
                    </p:tgtEl>
                  </p:cond>
                </p:stCondLst>
                <p:endSync evt="end" delay="0">
                  <p:rtn val="all"/>
                </p:endSync>
                <p:childTnLst>
                  <p:par>
                    <p:cTn id="103" fill="hold">
                      <p:stCondLst>
                        <p:cond delay="0"/>
                      </p:stCondLst>
                      <p:childTnLst>
                        <p:par>
                          <p:cTn id="104" fill="hold">
                            <p:stCondLst>
                              <p:cond delay="0"/>
                            </p:stCondLst>
                            <p:childTnLst>
                              <p:par>
                                <p:cTn id="105" presetID="19" presetClass="emph" presetSubtype="0" fill="hold" grpId="0" nodeType="clickEffect">
                                  <p:stCondLst>
                                    <p:cond delay="0"/>
                                  </p:stCondLst>
                                  <p:childTnLst>
                                    <p:animClr clrSpc="rgb" dir="cw">
                                      <p:cBhvr override="childStyle">
                                        <p:cTn id="106" dur="500" fill="hold"/>
                                        <p:tgtEl>
                                          <p:spTgt spid="23"/>
                                        </p:tgtEl>
                                        <p:attrNameLst>
                                          <p:attrName>style.color</p:attrName>
                                        </p:attrNameLst>
                                      </p:cBhvr>
                                      <p:to>
                                        <a:srgbClr val="66FFFF"/>
                                      </p:to>
                                    </p:animClr>
                                    <p:animClr clrSpc="rgb" dir="cw">
                                      <p:cBhvr>
                                        <p:cTn id="107" dur="500" fill="hold"/>
                                        <p:tgtEl>
                                          <p:spTgt spid="23"/>
                                        </p:tgtEl>
                                        <p:attrNameLst>
                                          <p:attrName>fillcolor</p:attrName>
                                        </p:attrNameLst>
                                      </p:cBhvr>
                                      <p:to>
                                        <a:srgbClr val="66FFFF"/>
                                      </p:to>
                                    </p:animClr>
                                    <p:set>
                                      <p:cBhvr>
                                        <p:cTn id="108" dur="500" fill="hold"/>
                                        <p:tgtEl>
                                          <p:spTgt spid="23"/>
                                        </p:tgtEl>
                                        <p:attrNameLst>
                                          <p:attrName>fill.type</p:attrName>
                                        </p:attrNameLst>
                                      </p:cBhvr>
                                      <p:to>
                                        <p:strVal val="solid"/>
                                      </p:to>
                                    </p:set>
                                    <p:set>
                                      <p:cBhvr>
                                        <p:cTn id="109" dur="50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110" restart="whenNotActive" fill="hold" evtFilter="cancelBubble" nodeType="interactiveSeq">
                <p:stCondLst>
                  <p:cond evt="onClick" delay="0">
                    <p:tgtEl>
                      <p:spTgt spid="24"/>
                    </p:tgtEl>
                  </p:cond>
                </p:stCondLst>
                <p:endSync evt="end" delay="0">
                  <p:rtn val="all"/>
                </p:endSync>
                <p:childTnLst>
                  <p:par>
                    <p:cTn id="111" fill="hold">
                      <p:stCondLst>
                        <p:cond delay="0"/>
                      </p:stCondLst>
                      <p:childTnLst>
                        <p:par>
                          <p:cTn id="112" fill="hold">
                            <p:stCondLst>
                              <p:cond delay="0"/>
                            </p:stCondLst>
                            <p:childTnLst>
                              <p:par>
                                <p:cTn id="113" presetID="19" presetClass="emph" presetSubtype="0" fill="hold" grpId="0" nodeType="clickEffect">
                                  <p:stCondLst>
                                    <p:cond delay="0"/>
                                  </p:stCondLst>
                                  <p:childTnLst>
                                    <p:animClr clrSpc="rgb" dir="cw">
                                      <p:cBhvr override="childStyle">
                                        <p:cTn id="114" dur="500" fill="hold"/>
                                        <p:tgtEl>
                                          <p:spTgt spid="24"/>
                                        </p:tgtEl>
                                        <p:attrNameLst>
                                          <p:attrName>style.color</p:attrName>
                                        </p:attrNameLst>
                                      </p:cBhvr>
                                      <p:to>
                                        <a:srgbClr val="66FFFF"/>
                                      </p:to>
                                    </p:animClr>
                                    <p:animClr clrSpc="rgb" dir="cw">
                                      <p:cBhvr>
                                        <p:cTn id="115" dur="500" fill="hold"/>
                                        <p:tgtEl>
                                          <p:spTgt spid="24"/>
                                        </p:tgtEl>
                                        <p:attrNameLst>
                                          <p:attrName>fillcolor</p:attrName>
                                        </p:attrNameLst>
                                      </p:cBhvr>
                                      <p:to>
                                        <a:srgbClr val="66FFFF"/>
                                      </p:to>
                                    </p:animClr>
                                    <p:set>
                                      <p:cBhvr>
                                        <p:cTn id="116" dur="500" fill="hold"/>
                                        <p:tgtEl>
                                          <p:spTgt spid="24"/>
                                        </p:tgtEl>
                                        <p:attrNameLst>
                                          <p:attrName>fill.type</p:attrName>
                                        </p:attrNameLst>
                                      </p:cBhvr>
                                      <p:to>
                                        <p:strVal val="solid"/>
                                      </p:to>
                                    </p:set>
                                    <p:set>
                                      <p:cBhvr>
                                        <p:cTn id="117" dur="50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118" restart="whenNotActive" fill="hold" evtFilter="cancelBubble" nodeType="interactiveSeq">
                <p:stCondLst>
                  <p:cond evt="onClick" delay="0">
                    <p:tgtEl>
                      <p:spTgt spid="25"/>
                    </p:tgtEl>
                  </p:cond>
                </p:stCondLst>
                <p:endSync evt="end" delay="0">
                  <p:rtn val="all"/>
                </p:endSync>
                <p:childTnLst>
                  <p:par>
                    <p:cTn id="119" fill="hold">
                      <p:stCondLst>
                        <p:cond delay="0"/>
                      </p:stCondLst>
                      <p:childTnLst>
                        <p:par>
                          <p:cTn id="120" fill="hold">
                            <p:stCondLst>
                              <p:cond delay="0"/>
                            </p:stCondLst>
                            <p:childTnLst>
                              <p:par>
                                <p:cTn id="121" presetID="19" presetClass="emph" presetSubtype="0" fill="hold" grpId="0" nodeType="clickEffect">
                                  <p:stCondLst>
                                    <p:cond delay="0"/>
                                  </p:stCondLst>
                                  <p:childTnLst>
                                    <p:animClr clrSpc="rgb" dir="cw">
                                      <p:cBhvr override="childStyle">
                                        <p:cTn id="122" dur="500" fill="hold"/>
                                        <p:tgtEl>
                                          <p:spTgt spid="25"/>
                                        </p:tgtEl>
                                        <p:attrNameLst>
                                          <p:attrName>style.color</p:attrName>
                                        </p:attrNameLst>
                                      </p:cBhvr>
                                      <p:to>
                                        <a:srgbClr val="66FFFF"/>
                                      </p:to>
                                    </p:animClr>
                                    <p:animClr clrSpc="rgb" dir="cw">
                                      <p:cBhvr>
                                        <p:cTn id="123" dur="500" fill="hold"/>
                                        <p:tgtEl>
                                          <p:spTgt spid="25"/>
                                        </p:tgtEl>
                                        <p:attrNameLst>
                                          <p:attrName>fillcolor</p:attrName>
                                        </p:attrNameLst>
                                      </p:cBhvr>
                                      <p:to>
                                        <a:srgbClr val="66FFFF"/>
                                      </p:to>
                                    </p:animClr>
                                    <p:set>
                                      <p:cBhvr>
                                        <p:cTn id="124" dur="500" fill="hold"/>
                                        <p:tgtEl>
                                          <p:spTgt spid="25"/>
                                        </p:tgtEl>
                                        <p:attrNameLst>
                                          <p:attrName>fill.type</p:attrName>
                                        </p:attrNameLst>
                                      </p:cBhvr>
                                      <p:to>
                                        <p:strVal val="solid"/>
                                      </p:to>
                                    </p:set>
                                    <p:set>
                                      <p:cBhvr>
                                        <p:cTn id="125" dur="50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126" restart="whenNotActive" fill="hold" evtFilter="cancelBubble" nodeType="interactiveSeq">
                <p:stCondLst>
                  <p:cond evt="onClick" delay="0">
                    <p:tgtEl>
                      <p:spTgt spid="26"/>
                    </p:tgtEl>
                  </p:cond>
                </p:stCondLst>
                <p:endSync evt="end" delay="0">
                  <p:rtn val="all"/>
                </p:endSync>
                <p:childTnLst>
                  <p:par>
                    <p:cTn id="127" fill="hold">
                      <p:stCondLst>
                        <p:cond delay="0"/>
                      </p:stCondLst>
                      <p:childTnLst>
                        <p:par>
                          <p:cTn id="128" fill="hold">
                            <p:stCondLst>
                              <p:cond delay="0"/>
                            </p:stCondLst>
                            <p:childTnLst>
                              <p:par>
                                <p:cTn id="129" presetID="19" presetClass="emph" presetSubtype="0" fill="hold" grpId="0" nodeType="clickEffect">
                                  <p:stCondLst>
                                    <p:cond delay="0"/>
                                  </p:stCondLst>
                                  <p:childTnLst>
                                    <p:animClr clrSpc="rgb" dir="cw">
                                      <p:cBhvr override="childStyle">
                                        <p:cTn id="130" dur="500" fill="hold"/>
                                        <p:tgtEl>
                                          <p:spTgt spid="26"/>
                                        </p:tgtEl>
                                        <p:attrNameLst>
                                          <p:attrName>style.color</p:attrName>
                                        </p:attrNameLst>
                                      </p:cBhvr>
                                      <p:to>
                                        <a:srgbClr val="66FFFF"/>
                                      </p:to>
                                    </p:animClr>
                                    <p:animClr clrSpc="rgb" dir="cw">
                                      <p:cBhvr>
                                        <p:cTn id="131" dur="500" fill="hold"/>
                                        <p:tgtEl>
                                          <p:spTgt spid="26"/>
                                        </p:tgtEl>
                                        <p:attrNameLst>
                                          <p:attrName>fillcolor</p:attrName>
                                        </p:attrNameLst>
                                      </p:cBhvr>
                                      <p:to>
                                        <a:srgbClr val="66FFFF"/>
                                      </p:to>
                                    </p:animClr>
                                    <p:set>
                                      <p:cBhvr>
                                        <p:cTn id="132" dur="500" fill="hold"/>
                                        <p:tgtEl>
                                          <p:spTgt spid="26"/>
                                        </p:tgtEl>
                                        <p:attrNameLst>
                                          <p:attrName>fill.type</p:attrName>
                                        </p:attrNameLst>
                                      </p:cBhvr>
                                      <p:to>
                                        <p:strVal val="solid"/>
                                      </p:to>
                                    </p:set>
                                    <p:set>
                                      <p:cBhvr>
                                        <p:cTn id="133"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34" restart="whenNotActive" fill="hold" evtFilter="cancelBubble" nodeType="interactiveSeq">
                <p:stCondLst>
                  <p:cond evt="onClick" delay="0">
                    <p:tgtEl>
                      <p:spTgt spid="27"/>
                    </p:tgtEl>
                  </p:cond>
                </p:stCondLst>
                <p:endSync evt="end" delay="0">
                  <p:rtn val="all"/>
                </p:endSync>
                <p:childTnLst>
                  <p:par>
                    <p:cTn id="135" fill="hold">
                      <p:stCondLst>
                        <p:cond delay="0"/>
                      </p:stCondLst>
                      <p:childTnLst>
                        <p:par>
                          <p:cTn id="136" fill="hold">
                            <p:stCondLst>
                              <p:cond delay="0"/>
                            </p:stCondLst>
                            <p:childTnLst>
                              <p:par>
                                <p:cTn id="137" presetID="19" presetClass="emph" presetSubtype="0" fill="hold" grpId="0" nodeType="clickEffect">
                                  <p:stCondLst>
                                    <p:cond delay="0"/>
                                  </p:stCondLst>
                                  <p:childTnLst>
                                    <p:animClr clrSpc="rgb" dir="cw">
                                      <p:cBhvr override="childStyle">
                                        <p:cTn id="138" dur="500" fill="hold"/>
                                        <p:tgtEl>
                                          <p:spTgt spid="27"/>
                                        </p:tgtEl>
                                        <p:attrNameLst>
                                          <p:attrName>style.color</p:attrName>
                                        </p:attrNameLst>
                                      </p:cBhvr>
                                      <p:to>
                                        <a:srgbClr val="FF0000"/>
                                      </p:to>
                                    </p:animClr>
                                    <p:animClr clrSpc="rgb" dir="cw">
                                      <p:cBhvr>
                                        <p:cTn id="139" dur="500" fill="hold"/>
                                        <p:tgtEl>
                                          <p:spTgt spid="27"/>
                                        </p:tgtEl>
                                        <p:attrNameLst>
                                          <p:attrName>fillcolor</p:attrName>
                                        </p:attrNameLst>
                                      </p:cBhvr>
                                      <p:to>
                                        <a:srgbClr val="FF0000"/>
                                      </p:to>
                                    </p:animClr>
                                    <p:set>
                                      <p:cBhvr>
                                        <p:cTn id="140" dur="500" fill="hold"/>
                                        <p:tgtEl>
                                          <p:spTgt spid="27"/>
                                        </p:tgtEl>
                                        <p:attrNameLst>
                                          <p:attrName>fill.type</p:attrName>
                                        </p:attrNameLst>
                                      </p:cBhvr>
                                      <p:to>
                                        <p:strVal val="solid"/>
                                      </p:to>
                                    </p:set>
                                    <p:set>
                                      <p:cBhvr>
                                        <p:cTn id="141" dur="500" fill="hold"/>
                                        <p:tgtEl>
                                          <p:spTgt spid="27"/>
                                        </p:tgtEl>
                                        <p:attrNameLst>
                                          <p:attrName>fill.on</p:attrName>
                                        </p:attrNameLst>
                                      </p:cBhvr>
                                      <p:to>
                                        <p:strVal val="true"/>
                                      </p:to>
                                    </p:set>
                                  </p:childTnLst>
                                </p:cTn>
                              </p:par>
                            </p:childTnLst>
                          </p:cTn>
                        </p:par>
                        <p:par>
                          <p:cTn id="142" fill="hold">
                            <p:stCondLst>
                              <p:cond delay="500"/>
                            </p:stCondLst>
                            <p:childTnLst>
                              <p:par>
                                <p:cTn id="143" presetID="10" presetClass="entr" presetSubtype="0" fill="hold" grpId="0" nodeType="afterEffect">
                                  <p:stCondLst>
                                    <p:cond delay="0"/>
                                  </p:stCondLst>
                                  <p:childTnLst>
                                    <p:set>
                                      <p:cBhvr>
                                        <p:cTn id="144" dur="1" fill="hold">
                                          <p:stCondLst>
                                            <p:cond delay="0"/>
                                          </p:stCondLst>
                                        </p:cTn>
                                        <p:tgtEl>
                                          <p:spTgt spid="32"/>
                                        </p:tgtEl>
                                        <p:attrNameLst>
                                          <p:attrName>style.visibility</p:attrName>
                                        </p:attrNameLst>
                                      </p:cBhvr>
                                      <p:to>
                                        <p:strVal val="visible"/>
                                      </p:to>
                                    </p:set>
                                    <p:animEffect transition="in" filter="fade">
                                      <p:cBhvr>
                                        <p:cTn id="145" dur="2000"/>
                                        <p:tgtEl>
                                          <p:spTgt spid="32"/>
                                        </p:tgtEl>
                                      </p:cBhvr>
                                    </p:animEffect>
                                  </p:childTnLst>
                                </p:cTn>
                              </p:par>
                            </p:childTnLst>
                          </p:cTn>
                        </p:par>
                      </p:childTnLst>
                    </p:cTn>
                  </p:par>
                </p:childTnLst>
              </p:cTn>
              <p:nextCondLst>
                <p:cond evt="onClick" delay="0">
                  <p:tgtEl>
                    <p:spTgt spid="27"/>
                  </p:tgtEl>
                </p:cond>
              </p:nextCondLst>
            </p:seq>
            <p:seq concurrent="1" nextAc="seek">
              <p:cTn id="146" restart="whenNotActive" fill="hold" evtFilter="cancelBubble" nodeType="interactiveSeq">
                <p:stCondLst>
                  <p:cond evt="onClick" delay="0">
                    <p:tgtEl>
                      <p:spTgt spid="28"/>
                    </p:tgtEl>
                  </p:cond>
                </p:stCondLst>
                <p:endSync evt="end" delay="0">
                  <p:rtn val="all"/>
                </p:endSync>
                <p:childTnLst>
                  <p:par>
                    <p:cTn id="147" fill="hold">
                      <p:stCondLst>
                        <p:cond delay="0"/>
                      </p:stCondLst>
                      <p:childTnLst>
                        <p:par>
                          <p:cTn id="148" fill="hold">
                            <p:stCondLst>
                              <p:cond delay="0"/>
                            </p:stCondLst>
                            <p:childTnLst>
                              <p:par>
                                <p:cTn id="149" presetID="19" presetClass="emph" presetSubtype="0" fill="hold" grpId="0" nodeType="clickEffect">
                                  <p:stCondLst>
                                    <p:cond delay="0"/>
                                  </p:stCondLst>
                                  <p:childTnLst>
                                    <p:animClr clrSpc="rgb" dir="cw">
                                      <p:cBhvr override="childStyle">
                                        <p:cTn id="150" dur="500" fill="hold"/>
                                        <p:tgtEl>
                                          <p:spTgt spid="28"/>
                                        </p:tgtEl>
                                        <p:attrNameLst>
                                          <p:attrName>style.color</p:attrName>
                                        </p:attrNameLst>
                                      </p:cBhvr>
                                      <p:to>
                                        <a:srgbClr val="66FFFF"/>
                                      </p:to>
                                    </p:animClr>
                                    <p:animClr clrSpc="rgb" dir="cw">
                                      <p:cBhvr>
                                        <p:cTn id="151" dur="500" fill="hold"/>
                                        <p:tgtEl>
                                          <p:spTgt spid="28"/>
                                        </p:tgtEl>
                                        <p:attrNameLst>
                                          <p:attrName>fillcolor</p:attrName>
                                        </p:attrNameLst>
                                      </p:cBhvr>
                                      <p:to>
                                        <a:srgbClr val="66FFFF"/>
                                      </p:to>
                                    </p:animClr>
                                    <p:set>
                                      <p:cBhvr>
                                        <p:cTn id="152" dur="500" fill="hold"/>
                                        <p:tgtEl>
                                          <p:spTgt spid="28"/>
                                        </p:tgtEl>
                                        <p:attrNameLst>
                                          <p:attrName>fill.type</p:attrName>
                                        </p:attrNameLst>
                                      </p:cBhvr>
                                      <p:to>
                                        <p:strVal val="solid"/>
                                      </p:to>
                                    </p:set>
                                    <p:set>
                                      <p:cBhvr>
                                        <p:cTn id="153"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54" restart="whenNotActive" fill="hold" evtFilter="cancelBubble" nodeType="interactiveSeq">
                <p:stCondLst>
                  <p:cond evt="onClick" delay="0">
                    <p:tgtEl>
                      <p:spTgt spid="29"/>
                    </p:tgtEl>
                  </p:cond>
                </p:stCondLst>
                <p:endSync evt="end" delay="0">
                  <p:rtn val="all"/>
                </p:endSync>
                <p:childTnLst>
                  <p:par>
                    <p:cTn id="155" fill="hold">
                      <p:stCondLst>
                        <p:cond delay="0"/>
                      </p:stCondLst>
                      <p:childTnLst>
                        <p:par>
                          <p:cTn id="156" fill="hold">
                            <p:stCondLst>
                              <p:cond delay="0"/>
                            </p:stCondLst>
                            <p:childTnLst>
                              <p:par>
                                <p:cTn id="157" presetID="19" presetClass="emph" presetSubtype="0" fill="hold" grpId="0" nodeType="clickEffect">
                                  <p:stCondLst>
                                    <p:cond delay="0"/>
                                  </p:stCondLst>
                                  <p:childTnLst>
                                    <p:animClr clrSpc="rgb" dir="cw">
                                      <p:cBhvr override="childStyle">
                                        <p:cTn id="158" dur="500" fill="hold"/>
                                        <p:tgtEl>
                                          <p:spTgt spid="29"/>
                                        </p:tgtEl>
                                        <p:attrNameLst>
                                          <p:attrName>style.color</p:attrName>
                                        </p:attrNameLst>
                                      </p:cBhvr>
                                      <p:to>
                                        <a:srgbClr val="66FFFF"/>
                                      </p:to>
                                    </p:animClr>
                                    <p:animClr clrSpc="rgb" dir="cw">
                                      <p:cBhvr>
                                        <p:cTn id="159" dur="500" fill="hold"/>
                                        <p:tgtEl>
                                          <p:spTgt spid="29"/>
                                        </p:tgtEl>
                                        <p:attrNameLst>
                                          <p:attrName>fillcolor</p:attrName>
                                        </p:attrNameLst>
                                      </p:cBhvr>
                                      <p:to>
                                        <a:srgbClr val="66FFFF"/>
                                      </p:to>
                                    </p:animClr>
                                    <p:set>
                                      <p:cBhvr>
                                        <p:cTn id="160" dur="500" fill="hold"/>
                                        <p:tgtEl>
                                          <p:spTgt spid="29"/>
                                        </p:tgtEl>
                                        <p:attrNameLst>
                                          <p:attrName>fill.type</p:attrName>
                                        </p:attrNameLst>
                                      </p:cBhvr>
                                      <p:to>
                                        <p:strVal val="solid"/>
                                      </p:to>
                                    </p:set>
                                    <p:set>
                                      <p:cBhvr>
                                        <p:cTn id="161" dur="500" fill="hold"/>
                                        <p:tgtEl>
                                          <p:spTgt spid="29"/>
                                        </p:tgtEl>
                                        <p:attrNameLst>
                                          <p:attrName>fill.on</p:attrName>
                                        </p:attrNameLst>
                                      </p:cBhvr>
                                      <p:to>
                                        <p:strVal val="true"/>
                                      </p:to>
                                    </p:set>
                                  </p:childTnLst>
                                </p:cTn>
                              </p:par>
                            </p:childTnLst>
                          </p:cTn>
                        </p:par>
                      </p:childTnLst>
                    </p:cTn>
                  </p:par>
                </p:childTnLst>
              </p:cTn>
              <p:nextCondLst>
                <p:cond evt="onClick" delay="0">
                  <p:tgtEl>
                    <p:spTgt spid="29"/>
                  </p:tgtEl>
                </p:cond>
              </p:nextCondLst>
            </p:seq>
            <p:seq concurrent="1" nextAc="seek">
              <p:cTn id="162" restart="whenNotActive" fill="hold" evtFilter="cancelBubble" nodeType="interactiveSeq">
                <p:stCondLst>
                  <p:cond evt="onClick" delay="0">
                    <p:tgtEl>
                      <p:spTgt spid="30"/>
                    </p:tgtEl>
                  </p:cond>
                </p:stCondLst>
                <p:endSync evt="end" delay="0">
                  <p:rtn val="all"/>
                </p:endSync>
                <p:childTnLst>
                  <p:par>
                    <p:cTn id="163" fill="hold">
                      <p:stCondLst>
                        <p:cond delay="0"/>
                      </p:stCondLst>
                      <p:childTnLst>
                        <p:par>
                          <p:cTn id="164" fill="hold">
                            <p:stCondLst>
                              <p:cond delay="0"/>
                            </p:stCondLst>
                            <p:childTnLst>
                              <p:par>
                                <p:cTn id="165" presetID="19" presetClass="emph" presetSubtype="0" fill="hold" grpId="0" nodeType="clickEffect">
                                  <p:stCondLst>
                                    <p:cond delay="0"/>
                                  </p:stCondLst>
                                  <p:childTnLst>
                                    <p:animClr clrSpc="rgb" dir="cw">
                                      <p:cBhvr override="childStyle">
                                        <p:cTn id="166" dur="500" fill="hold"/>
                                        <p:tgtEl>
                                          <p:spTgt spid="30"/>
                                        </p:tgtEl>
                                        <p:attrNameLst>
                                          <p:attrName>style.color</p:attrName>
                                        </p:attrNameLst>
                                      </p:cBhvr>
                                      <p:to>
                                        <a:srgbClr val="FF0000"/>
                                      </p:to>
                                    </p:animClr>
                                    <p:animClr clrSpc="rgb" dir="cw">
                                      <p:cBhvr>
                                        <p:cTn id="167" dur="500" fill="hold"/>
                                        <p:tgtEl>
                                          <p:spTgt spid="30"/>
                                        </p:tgtEl>
                                        <p:attrNameLst>
                                          <p:attrName>fillcolor</p:attrName>
                                        </p:attrNameLst>
                                      </p:cBhvr>
                                      <p:to>
                                        <a:srgbClr val="FF0000"/>
                                      </p:to>
                                    </p:animClr>
                                    <p:set>
                                      <p:cBhvr>
                                        <p:cTn id="168" dur="500" fill="hold"/>
                                        <p:tgtEl>
                                          <p:spTgt spid="30"/>
                                        </p:tgtEl>
                                        <p:attrNameLst>
                                          <p:attrName>fill.type</p:attrName>
                                        </p:attrNameLst>
                                      </p:cBhvr>
                                      <p:to>
                                        <p:strVal val="solid"/>
                                      </p:to>
                                    </p:set>
                                    <p:set>
                                      <p:cBhvr>
                                        <p:cTn id="169" dur="500" fill="hold"/>
                                        <p:tgtEl>
                                          <p:spTgt spid="30"/>
                                        </p:tgtEl>
                                        <p:attrNameLst>
                                          <p:attrName>fill.on</p:attrName>
                                        </p:attrNameLst>
                                      </p:cBhvr>
                                      <p:to>
                                        <p:strVal val="true"/>
                                      </p:to>
                                    </p:set>
                                  </p:childTnLst>
                                </p:cTn>
                              </p:par>
                            </p:childTnLst>
                          </p:cTn>
                        </p:par>
                        <p:par>
                          <p:cTn id="170" fill="hold">
                            <p:stCondLst>
                              <p:cond delay="500"/>
                            </p:stCondLst>
                            <p:childTnLst>
                              <p:par>
                                <p:cTn id="171" presetID="10" presetClass="entr" presetSubtype="0" fill="hold" grpId="0" nodeType="afterEffect">
                                  <p:stCondLst>
                                    <p:cond delay="0"/>
                                  </p:stCondLst>
                                  <p:childTnLst>
                                    <p:set>
                                      <p:cBhvr>
                                        <p:cTn id="172" dur="1" fill="hold">
                                          <p:stCondLst>
                                            <p:cond delay="0"/>
                                          </p:stCondLst>
                                        </p:cTn>
                                        <p:tgtEl>
                                          <p:spTgt spid="33"/>
                                        </p:tgtEl>
                                        <p:attrNameLst>
                                          <p:attrName>style.visibility</p:attrName>
                                        </p:attrNameLst>
                                      </p:cBhvr>
                                      <p:to>
                                        <p:strVal val="visible"/>
                                      </p:to>
                                    </p:set>
                                    <p:animEffect transition="in" filter="fade">
                                      <p:cBhvr>
                                        <p:cTn id="173" dur="2000"/>
                                        <p:tgtEl>
                                          <p:spTgt spid="33"/>
                                        </p:tgtEl>
                                      </p:cBhvr>
                                    </p:animEffect>
                                  </p:childTnLst>
                                </p:cTn>
                              </p:par>
                            </p:childTnLst>
                          </p:cTn>
                        </p:par>
                      </p:childTnLst>
                    </p:cTn>
                  </p:par>
                </p:childTnLst>
              </p:cTn>
              <p:nextCondLst>
                <p:cond evt="onClick" delay="0">
                  <p:tgtEl>
                    <p:spTgt spid="30"/>
                  </p:tgtEl>
                </p:cond>
              </p:nextCondLst>
            </p:seq>
            <p:seq concurrent="1" nextAc="seek">
              <p:cTn id="174" restart="whenNotActive" fill="hold" evtFilter="cancelBubble" nodeType="interactiveSeq">
                <p:stCondLst>
                  <p:cond evt="onClick" delay="0">
                    <p:tgtEl>
                      <p:spTgt spid="31"/>
                    </p:tgtEl>
                  </p:cond>
                </p:stCondLst>
                <p:endSync evt="end" delay="0">
                  <p:rtn val="all"/>
                </p:endSync>
                <p:childTnLst>
                  <p:par>
                    <p:cTn id="175" fill="hold">
                      <p:stCondLst>
                        <p:cond delay="0"/>
                      </p:stCondLst>
                      <p:childTnLst>
                        <p:par>
                          <p:cTn id="176" fill="hold">
                            <p:stCondLst>
                              <p:cond delay="0"/>
                            </p:stCondLst>
                            <p:childTnLst>
                              <p:par>
                                <p:cTn id="177" presetID="19" presetClass="emph" presetSubtype="0" fill="hold" grpId="0" nodeType="clickEffect">
                                  <p:stCondLst>
                                    <p:cond delay="0"/>
                                  </p:stCondLst>
                                  <p:childTnLst>
                                    <p:animClr clrSpc="rgb" dir="cw">
                                      <p:cBhvr override="childStyle">
                                        <p:cTn id="178" dur="500" fill="hold"/>
                                        <p:tgtEl>
                                          <p:spTgt spid="31"/>
                                        </p:tgtEl>
                                        <p:attrNameLst>
                                          <p:attrName>style.color</p:attrName>
                                        </p:attrNameLst>
                                      </p:cBhvr>
                                      <p:to>
                                        <a:srgbClr val="66FFFF"/>
                                      </p:to>
                                    </p:animClr>
                                    <p:animClr clrSpc="rgb" dir="cw">
                                      <p:cBhvr>
                                        <p:cTn id="179" dur="500" fill="hold"/>
                                        <p:tgtEl>
                                          <p:spTgt spid="31"/>
                                        </p:tgtEl>
                                        <p:attrNameLst>
                                          <p:attrName>fillcolor</p:attrName>
                                        </p:attrNameLst>
                                      </p:cBhvr>
                                      <p:to>
                                        <a:srgbClr val="66FFFF"/>
                                      </p:to>
                                    </p:animClr>
                                    <p:set>
                                      <p:cBhvr>
                                        <p:cTn id="180" dur="500" fill="hold"/>
                                        <p:tgtEl>
                                          <p:spTgt spid="31"/>
                                        </p:tgtEl>
                                        <p:attrNameLst>
                                          <p:attrName>fill.type</p:attrName>
                                        </p:attrNameLst>
                                      </p:cBhvr>
                                      <p:to>
                                        <p:strVal val="solid"/>
                                      </p:to>
                                    </p:set>
                                    <p:set>
                                      <p:cBhvr>
                                        <p:cTn id="181" dur="500" fill="hold"/>
                                        <p:tgtEl>
                                          <p:spTgt spid="31"/>
                                        </p:tgtEl>
                                        <p:attrNameLst>
                                          <p:attrName>fill.on</p:attrName>
                                        </p:attrNameLst>
                                      </p:cBhvr>
                                      <p:to>
                                        <p:strVal val="true"/>
                                      </p:to>
                                    </p:set>
                                  </p:childTnLst>
                                </p:cTn>
                              </p:par>
                            </p:childTnLst>
                          </p:cTn>
                        </p:par>
                      </p:childTnLst>
                    </p:cTn>
                  </p:par>
                </p:childTnLst>
              </p:cTn>
              <p:nextCondLst>
                <p:cond evt="onClick" delay="0">
                  <p:tgtEl>
                    <p:spTgt spid="31"/>
                  </p:tgtEl>
                </p:cond>
              </p:nextCondLst>
            </p:seq>
            <p:seq concurrent="1" nextAc="seek">
              <p:cTn id="182" restart="whenNotActive" fill="hold" evtFilter="cancelBubble" nodeType="interactiveSeq">
                <p:stCondLst>
                  <p:cond evt="onClick" delay="0">
                    <p:tgtEl>
                      <p:spTgt spid="34"/>
                    </p:tgtEl>
                  </p:cond>
                </p:stCondLst>
                <p:endSync evt="end" delay="0">
                  <p:rtn val="all"/>
                </p:endSync>
                <p:childTnLst>
                  <p:par>
                    <p:cTn id="183" fill="hold">
                      <p:stCondLst>
                        <p:cond delay="0"/>
                      </p:stCondLst>
                      <p:childTnLst>
                        <p:par>
                          <p:cTn id="184" fill="hold">
                            <p:stCondLst>
                              <p:cond delay="0"/>
                            </p:stCondLst>
                            <p:childTnLst>
                              <p:par>
                                <p:cTn id="185" presetID="19" presetClass="emph" presetSubtype="0" fill="hold" grpId="0" nodeType="clickEffect">
                                  <p:stCondLst>
                                    <p:cond delay="0"/>
                                  </p:stCondLst>
                                  <p:childTnLst>
                                    <p:animClr clrSpc="rgb" dir="cw">
                                      <p:cBhvr override="childStyle">
                                        <p:cTn id="186" dur="500" fill="hold"/>
                                        <p:tgtEl>
                                          <p:spTgt spid="34"/>
                                        </p:tgtEl>
                                        <p:attrNameLst>
                                          <p:attrName>style.color</p:attrName>
                                        </p:attrNameLst>
                                      </p:cBhvr>
                                      <p:to>
                                        <a:srgbClr val="66FFFF"/>
                                      </p:to>
                                    </p:animClr>
                                    <p:animClr clrSpc="rgb" dir="cw">
                                      <p:cBhvr>
                                        <p:cTn id="187" dur="500" fill="hold"/>
                                        <p:tgtEl>
                                          <p:spTgt spid="34"/>
                                        </p:tgtEl>
                                        <p:attrNameLst>
                                          <p:attrName>fillcolor</p:attrName>
                                        </p:attrNameLst>
                                      </p:cBhvr>
                                      <p:to>
                                        <a:srgbClr val="66FFFF"/>
                                      </p:to>
                                    </p:animClr>
                                    <p:set>
                                      <p:cBhvr>
                                        <p:cTn id="188" dur="500" fill="hold"/>
                                        <p:tgtEl>
                                          <p:spTgt spid="34"/>
                                        </p:tgtEl>
                                        <p:attrNameLst>
                                          <p:attrName>fill.type</p:attrName>
                                        </p:attrNameLst>
                                      </p:cBhvr>
                                      <p:to>
                                        <p:strVal val="solid"/>
                                      </p:to>
                                    </p:set>
                                    <p:set>
                                      <p:cBhvr>
                                        <p:cTn id="189" dur="500" fill="hold"/>
                                        <p:tgtEl>
                                          <p:spTgt spid="34"/>
                                        </p:tgtEl>
                                        <p:attrNameLst>
                                          <p:attrName>fill.on</p:attrName>
                                        </p:attrNameLst>
                                      </p:cBhvr>
                                      <p:to>
                                        <p:strVal val="true"/>
                                      </p:to>
                                    </p:set>
                                  </p:childTnLst>
                                </p:cTn>
                              </p:par>
                            </p:childTnLst>
                          </p:cTn>
                        </p:par>
                      </p:childTnLst>
                    </p:cTn>
                  </p:par>
                </p:childTnLst>
              </p:cTn>
              <p:nextCondLst>
                <p:cond evt="onClick" delay="0">
                  <p:tgtEl>
                    <p:spTgt spid="34"/>
                  </p:tgtEl>
                </p:cond>
              </p:nextCondLst>
            </p:seq>
            <p:seq concurrent="1" nextAc="seek">
              <p:cTn id="190" restart="whenNotActive" fill="hold" evtFilter="cancelBubble" nodeType="interactiveSeq">
                <p:stCondLst>
                  <p:cond evt="onClick" delay="0">
                    <p:tgtEl>
                      <p:spTgt spid="35"/>
                    </p:tgtEl>
                  </p:cond>
                </p:stCondLst>
                <p:endSync evt="end" delay="0">
                  <p:rtn val="all"/>
                </p:endSync>
                <p:childTnLst>
                  <p:par>
                    <p:cTn id="191" fill="hold">
                      <p:stCondLst>
                        <p:cond delay="0"/>
                      </p:stCondLst>
                      <p:childTnLst>
                        <p:par>
                          <p:cTn id="192" fill="hold">
                            <p:stCondLst>
                              <p:cond delay="0"/>
                            </p:stCondLst>
                            <p:childTnLst>
                              <p:par>
                                <p:cTn id="193" presetID="19" presetClass="emph" presetSubtype="0" fill="hold" grpId="0" nodeType="clickEffect">
                                  <p:stCondLst>
                                    <p:cond delay="0"/>
                                  </p:stCondLst>
                                  <p:childTnLst>
                                    <p:animClr clrSpc="rgb" dir="cw">
                                      <p:cBhvr override="childStyle">
                                        <p:cTn id="194" dur="500" fill="hold"/>
                                        <p:tgtEl>
                                          <p:spTgt spid="35"/>
                                        </p:tgtEl>
                                        <p:attrNameLst>
                                          <p:attrName>style.color</p:attrName>
                                        </p:attrNameLst>
                                      </p:cBhvr>
                                      <p:to>
                                        <a:srgbClr val="66FFFF"/>
                                      </p:to>
                                    </p:animClr>
                                    <p:animClr clrSpc="rgb" dir="cw">
                                      <p:cBhvr>
                                        <p:cTn id="195" dur="500" fill="hold"/>
                                        <p:tgtEl>
                                          <p:spTgt spid="35"/>
                                        </p:tgtEl>
                                        <p:attrNameLst>
                                          <p:attrName>fillcolor</p:attrName>
                                        </p:attrNameLst>
                                      </p:cBhvr>
                                      <p:to>
                                        <a:srgbClr val="66FFFF"/>
                                      </p:to>
                                    </p:animClr>
                                    <p:set>
                                      <p:cBhvr>
                                        <p:cTn id="196" dur="500" fill="hold"/>
                                        <p:tgtEl>
                                          <p:spTgt spid="35"/>
                                        </p:tgtEl>
                                        <p:attrNameLst>
                                          <p:attrName>fill.type</p:attrName>
                                        </p:attrNameLst>
                                      </p:cBhvr>
                                      <p:to>
                                        <p:strVal val="solid"/>
                                      </p:to>
                                    </p:set>
                                    <p:set>
                                      <p:cBhvr>
                                        <p:cTn id="197"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98" restart="whenNotActive" fill="hold" evtFilter="cancelBubble" nodeType="interactiveSeq">
                <p:stCondLst>
                  <p:cond evt="onClick" delay="0">
                    <p:tgtEl>
                      <p:spTgt spid="36"/>
                    </p:tgtEl>
                  </p:cond>
                </p:stCondLst>
                <p:endSync evt="end" delay="0">
                  <p:rtn val="all"/>
                </p:endSync>
                <p:childTnLst>
                  <p:par>
                    <p:cTn id="199" fill="hold">
                      <p:stCondLst>
                        <p:cond delay="0"/>
                      </p:stCondLst>
                      <p:childTnLst>
                        <p:par>
                          <p:cTn id="200" fill="hold">
                            <p:stCondLst>
                              <p:cond delay="0"/>
                            </p:stCondLst>
                            <p:childTnLst>
                              <p:par>
                                <p:cTn id="201" presetID="19" presetClass="emph" presetSubtype="0" fill="hold" grpId="0" nodeType="clickEffect">
                                  <p:stCondLst>
                                    <p:cond delay="0"/>
                                  </p:stCondLst>
                                  <p:childTnLst>
                                    <p:animClr clrSpc="rgb" dir="cw">
                                      <p:cBhvr override="childStyle">
                                        <p:cTn id="202" dur="500" fill="hold"/>
                                        <p:tgtEl>
                                          <p:spTgt spid="36"/>
                                        </p:tgtEl>
                                        <p:attrNameLst>
                                          <p:attrName>style.color</p:attrName>
                                        </p:attrNameLst>
                                      </p:cBhvr>
                                      <p:to>
                                        <a:srgbClr val="66FFFF"/>
                                      </p:to>
                                    </p:animClr>
                                    <p:animClr clrSpc="rgb" dir="cw">
                                      <p:cBhvr>
                                        <p:cTn id="203" dur="500" fill="hold"/>
                                        <p:tgtEl>
                                          <p:spTgt spid="36"/>
                                        </p:tgtEl>
                                        <p:attrNameLst>
                                          <p:attrName>fillcolor</p:attrName>
                                        </p:attrNameLst>
                                      </p:cBhvr>
                                      <p:to>
                                        <a:srgbClr val="66FFFF"/>
                                      </p:to>
                                    </p:animClr>
                                    <p:set>
                                      <p:cBhvr>
                                        <p:cTn id="204" dur="500" fill="hold"/>
                                        <p:tgtEl>
                                          <p:spTgt spid="36"/>
                                        </p:tgtEl>
                                        <p:attrNameLst>
                                          <p:attrName>fill.type</p:attrName>
                                        </p:attrNameLst>
                                      </p:cBhvr>
                                      <p:to>
                                        <p:strVal val="solid"/>
                                      </p:to>
                                    </p:set>
                                    <p:set>
                                      <p:cBhvr>
                                        <p:cTn id="205"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206" restart="whenNotActive" fill="hold" evtFilter="cancelBubble" nodeType="interactiveSeq">
                <p:stCondLst>
                  <p:cond evt="onClick" delay="0">
                    <p:tgtEl>
                      <p:spTgt spid="37"/>
                    </p:tgtEl>
                  </p:cond>
                </p:stCondLst>
                <p:endSync evt="end" delay="0">
                  <p:rtn val="all"/>
                </p:endSync>
                <p:childTnLst>
                  <p:par>
                    <p:cTn id="207" fill="hold">
                      <p:stCondLst>
                        <p:cond delay="0"/>
                      </p:stCondLst>
                      <p:childTnLst>
                        <p:par>
                          <p:cTn id="208" fill="hold">
                            <p:stCondLst>
                              <p:cond delay="0"/>
                            </p:stCondLst>
                            <p:childTnLst>
                              <p:par>
                                <p:cTn id="209" presetID="19" presetClass="emph" presetSubtype="0" fill="hold" grpId="0" nodeType="clickEffect">
                                  <p:stCondLst>
                                    <p:cond delay="0"/>
                                  </p:stCondLst>
                                  <p:childTnLst>
                                    <p:animClr clrSpc="rgb" dir="cw">
                                      <p:cBhvr override="childStyle">
                                        <p:cTn id="210" dur="500" fill="hold"/>
                                        <p:tgtEl>
                                          <p:spTgt spid="37"/>
                                        </p:tgtEl>
                                        <p:attrNameLst>
                                          <p:attrName>style.color</p:attrName>
                                        </p:attrNameLst>
                                      </p:cBhvr>
                                      <p:to>
                                        <a:srgbClr val="66FFFF"/>
                                      </p:to>
                                    </p:animClr>
                                    <p:animClr clrSpc="rgb" dir="cw">
                                      <p:cBhvr>
                                        <p:cTn id="211" dur="500" fill="hold"/>
                                        <p:tgtEl>
                                          <p:spTgt spid="37"/>
                                        </p:tgtEl>
                                        <p:attrNameLst>
                                          <p:attrName>fillcolor</p:attrName>
                                        </p:attrNameLst>
                                      </p:cBhvr>
                                      <p:to>
                                        <a:srgbClr val="66FFFF"/>
                                      </p:to>
                                    </p:animClr>
                                    <p:set>
                                      <p:cBhvr>
                                        <p:cTn id="212" dur="500" fill="hold"/>
                                        <p:tgtEl>
                                          <p:spTgt spid="37"/>
                                        </p:tgtEl>
                                        <p:attrNameLst>
                                          <p:attrName>fill.type</p:attrName>
                                        </p:attrNameLst>
                                      </p:cBhvr>
                                      <p:to>
                                        <p:strVal val="solid"/>
                                      </p:to>
                                    </p:set>
                                    <p:set>
                                      <p:cBhvr>
                                        <p:cTn id="213"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214" restart="whenNotActive" fill="hold" evtFilter="cancelBubble" nodeType="interactiveSeq">
                <p:stCondLst>
                  <p:cond evt="onClick" delay="0">
                    <p:tgtEl>
                      <p:spTgt spid="38"/>
                    </p:tgtEl>
                  </p:cond>
                </p:stCondLst>
                <p:endSync evt="end" delay="0">
                  <p:rtn val="all"/>
                </p:endSync>
                <p:childTnLst>
                  <p:par>
                    <p:cTn id="215" fill="hold">
                      <p:stCondLst>
                        <p:cond delay="0"/>
                      </p:stCondLst>
                      <p:childTnLst>
                        <p:par>
                          <p:cTn id="216" fill="hold">
                            <p:stCondLst>
                              <p:cond delay="0"/>
                            </p:stCondLst>
                            <p:childTnLst>
                              <p:par>
                                <p:cTn id="217" presetID="19" presetClass="emph" presetSubtype="0" fill="hold" grpId="0" nodeType="clickEffect">
                                  <p:stCondLst>
                                    <p:cond delay="0"/>
                                  </p:stCondLst>
                                  <p:childTnLst>
                                    <p:animClr clrSpc="rgb" dir="cw">
                                      <p:cBhvr override="childStyle">
                                        <p:cTn id="218" dur="500" fill="hold"/>
                                        <p:tgtEl>
                                          <p:spTgt spid="38"/>
                                        </p:tgtEl>
                                        <p:attrNameLst>
                                          <p:attrName>style.color</p:attrName>
                                        </p:attrNameLst>
                                      </p:cBhvr>
                                      <p:to>
                                        <a:srgbClr val="66FFFF"/>
                                      </p:to>
                                    </p:animClr>
                                    <p:animClr clrSpc="rgb" dir="cw">
                                      <p:cBhvr>
                                        <p:cTn id="219" dur="500" fill="hold"/>
                                        <p:tgtEl>
                                          <p:spTgt spid="38"/>
                                        </p:tgtEl>
                                        <p:attrNameLst>
                                          <p:attrName>fillcolor</p:attrName>
                                        </p:attrNameLst>
                                      </p:cBhvr>
                                      <p:to>
                                        <a:srgbClr val="66FFFF"/>
                                      </p:to>
                                    </p:animClr>
                                    <p:set>
                                      <p:cBhvr>
                                        <p:cTn id="220" dur="500" fill="hold"/>
                                        <p:tgtEl>
                                          <p:spTgt spid="38"/>
                                        </p:tgtEl>
                                        <p:attrNameLst>
                                          <p:attrName>fill.type</p:attrName>
                                        </p:attrNameLst>
                                      </p:cBhvr>
                                      <p:to>
                                        <p:strVal val="solid"/>
                                      </p:to>
                                    </p:set>
                                    <p:set>
                                      <p:cBhvr>
                                        <p:cTn id="221"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222" restart="whenNotActive" fill="hold" evtFilter="cancelBubble" nodeType="interactiveSeq">
                <p:stCondLst>
                  <p:cond evt="onClick" delay="0">
                    <p:tgtEl>
                      <p:spTgt spid="39"/>
                    </p:tgtEl>
                  </p:cond>
                </p:stCondLst>
                <p:endSync evt="end" delay="0">
                  <p:rtn val="all"/>
                </p:endSync>
                <p:childTnLst>
                  <p:par>
                    <p:cTn id="223" fill="hold">
                      <p:stCondLst>
                        <p:cond delay="0"/>
                      </p:stCondLst>
                      <p:childTnLst>
                        <p:par>
                          <p:cTn id="224" fill="hold">
                            <p:stCondLst>
                              <p:cond delay="0"/>
                            </p:stCondLst>
                            <p:childTnLst>
                              <p:par>
                                <p:cTn id="225" presetID="19" presetClass="emph" presetSubtype="0" fill="hold" grpId="0" nodeType="clickEffect">
                                  <p:stCondLst>
                                    <p:cond delay="0"/>
                                  </p:stCondLst>
                                  <p:childTnLst>
                                    <p:animClr clrSpc="rgb" dir="cw">
                                      <p:cBhvr override="childStyle">
                                        <p:cTn id="226" dur="500" fill="hold"/>
                                        <p:tgtEl>
                                          <p:spTgt spid="39"/>
                                        </p:tgtEl>
                                        <p:attrNameLst>
                                          <p:attrName>style.color</p:attrName>
                                        </p:attrNameLst>
                                      </p:cBhvr>
                                      <p:to>
                                        <a:srgbClr val="FF0000"/>
                                      </p:to>
                                    </p:animClr>
                                    <p:animClr clrSpc="rgb" dir="cw">
                                      <p:cBhvr>
                                        <p:cTn id="227" dur="500" fill="hold"/>
                                        <p:tgtEl>
                                          <p:spTgt spid="39"/>
                                        </p:tgtEl>
                                        <p:attrNameLst>
                                          <p:attrName>fillcolor</p:attrName>
                                        </p:attrNameLst>
                                      </p:cBhvr>
                                      <p:to>
                                        <a:srgbClr val="FF0000"/>
                                      </p:to>
                                    </p:animClr>
                                    <p:set>
                                      <p:cBhvr>
                                        <p:cTn id="228" dur="500" fill="hold"/>
                                        <p:tgtEl>
                                          <p:spTgt spid="39"/>
                                        </p:tgtEl>
                                        <p:attrNameLst>
                                          <p:attrName>fill.type</p:attrName>
                                        </p:attrNameLst>
                                      </p:cBhvr>
                                      <p:to>
                                        <p:strVal val="solid"/>
                                      </p:to>
                                    </p:set>
                                    <p:set>
                                      <p:cBhvr>
                                        <p:cTn id="229" dur="500" fill="hold"/>
                                        <p:tgtEl>
                                          <p:spTgt spid="39"/>
                                        </p:tgtEl>
                                        <p:attrNameLst>
                                          <p:attrName>fill.on</p:attrName>
                                        </p:attrNameLst>
                                      </p:cBhvr>
                                      <p:to>
                                        <p:strVal val="true"/>
                                      </p:to>
                                    </p:set>
                                  </p:childTnLst>
                                </p:cTn>
                              </p:par>
                            </p:childTnLst>
                          </p:cTn>
                        </p:par>
                        <p:par>
                          <p:cTn id="230" fill="hold">
                            <p:stCondLst>
                              <p:cond delay="500"/>
                            </p:stCondLst>
                            <p:childTnLst>
                              <p:par>
                                <p:cTn id="231" presetID="10" presetClass="entr" presetSubtype="0" fill="hold" grpId="0" nodeType="afterEffect">
                                  <p:stCondLst>
                                    <p:cond delay="0"/>
                                  </p:stCondLst>
                                  <p:childTnLst>
                                    <p:set>
                                      <p:cBhvr>
                                        <p:cTn id="232" dur="1" fill="hold">
                                          <p:stCondLst>
                                            <p:cond delay="0"/>
                                          </p:stCondLst>
                                        </p:cTn>
                                        <p:tgtEl>
                                          <p:spTgt spid="44"/>
                                        </p:tgtEl>
                                        <p:attrNameLst>
                                          <p:attrName>style.visibility</p:attrName>
                                        </p:attrNameLst>
                                      </p:cBhvr>
                                      <p:to>
                                        <p:strVal val="visible"/>
                                      </p:to>
                                    </p:set>
                                    <p:animEffect transition="in" filter="fade">
                                      <p:cBhvr>
                                        <p:cTn id="233" dur="2000"/>
                                        <p:tgtEl>
                                          <p:spTgt spid="44"/>
                                        </p:tgtEl>
                                      </p:cBhvr>
                                    </p:animEffect>
                                  </p:childTnLst>
                                </p:cTn>
                              </p:par>
                            </p:childTnLst>
                          </p:cTn>
                        </p:par>
                      </p:childTnLst>
                    </p:cTn>
                  </p:par>
                </p:childTnLst>
              </p:cTn>
              <p:nextCondLst>
                <p:cond evt="onClick" delay="0">
                  <p:tgtEl>
                    <p:spTgt spid="39"/>
                  </p:tgtEl>
                </p:cond>
              </p:nextCondLst>
            </p:seq>
            <p:seq concurrent="1" nextAc="seek">
              <p:cTn id="234" restart="whenNotActive" fill="hold" evtFilter="cancelBubble" nodeType="interactiveSeq">
                <p:stCondLst>
                  <p:cond evt="onClick" delay="0">
                    <p:tgtEl>
                      <p:spTgt spid="40"/>
                    </p:tgtEl>
                  </p:cond>
                </p:stCondLst>
                <p:endSync evt="end" delay="0">
                  <p:rtn val="all"/>
                </p:endSync>
                <p:childTnLst>
                  <p:par>
                    <p:cTn id="235" fill="hold">
                      <p:stCondLst>
                        <p:cond delay="0"/>
                      </p:stCondLst>
                      <p:childTnLst>
                        <p:par>
                          <p:cTn id="236" fill="hold">
                            <p:stCondLst>
                              <p:cond delay="0"/>
                            </p:stCondLst>
                            <p:childTnLst>
                              <p:par>
                                <p:cTn id="237" presetID="19" presetClass="emph" presetSubtype="0" fill="hold" grpId="0" nodeType="clickEffect">
                                  <p:stCondLst>
                                    <p:cond delay="0"/>
                                  </p:stCondLst>
                                  <p:childTnLst>
                                    <p:animClr clrSpc="rgb" dir="cw">
                                      <p:cBhvr override="childStyle">
                                        <p:cTn id="238" dur="500" fill="hold"/>
                                        <p:tgtEl>
                                          <p:spTgt spid="40"/>
                                        </p:tgtEl>
                                        <p:attrNameLst>
                                          <p:attrName>style.color</p:attrName>
                                        </p:attrNameLst>
                                      </p:cBhvr>
                                      <p:to>
                                        <a:srgbClr val="66FFFF"/>
                                      </p:to>
                                    </p:animClr>
                                    <p:animClr clrSpc="rgb" dir="cw">
                                      <p:cBhvr>
                                        <p:cTn id="239" dur="500" fill="hold"/>
                                        <p:tgtEl>
                                          <p:spTgt spid="40"/>
                                        </p:tgtEl>
                                        <p:attrNameLst>
                                          <p:attrName>fillcolor</p:attrName>
                                        </p:attrNameLst>
                                      </p:cBhvr>
                                      <p:to>
                                        <a:srgbClr val="66FFFF"/>
                                      </p:to>
                                    </p:animClr>
                                    <p:set>
                                      <p:cBhvr>
                                        <p:cTn id="240" dur="500" fill="hold"/>
                                        <p:tgtEl>
                                          <p:spTgt spid="40"/>
                                        </p:tgtEl>
                                        <p:attrNameLst>
                                          <p:attrName>fill.type</p:attrName>
                                        </p:attrNameLst>
                                      </p:cBhvr>
                                      <p:to>
                                        <p:strVal val="solid"/>
                                      </p:to>
                                    </p:set>
                                    <p:set>
                                      <p:cBhvr>
                                        <p:cTn id="241" dur="500" fill="hold"/>
                                        <p:tgtEl>
                                          <p:spTgt spid="40"/>
                                        </p:tgtEl>
                                        <p:attrNameLst>
                                          <p:attrName>fill.on</p:attrName>
                                        </p:attrNameLst>
                                      </p:cBhvr>
                                      <p:to>
                                        <p:strVal val="true"/>
                                      </p:to>
                                    </p:set>
                                  </p:childTnLst>
                                </p:cTn>
                              </p:par>
                            </p:childTnLst>
                          </p:cTn>
                        </p:par>
                      </p:childTnLst>
                    </p:cTn>
                  </p:par>
                </p:childTnLst>
              </p:cTn>
              <p:nextCondLst>
                <p:cond evt="onClick" delay="0">
                  <p:tgtEl>
                    <p:spTgt spid="40"/>
                  </p:tgtEl>
                </p:cond>
              </p:nextCondLst>
            </p:seq>
            <p:seq concurrent="1" nextAc="seek">
              <p:cTn id="242" restart="whenNotActive" fill="hold" evtFilter="cancelBubble" nodeType="interactiveSeq">
                <p:stCondLst>
                  <p:cond evt="onClick" delay="0">
                    <p:tgtEl>
                      <p:spTgt spid="41"/>
                    </p:tgtEl>
                  </p:cond>
                </p:stCondLst>
                <p:endSync evt="end" delay="0">
                  <p:rtn val="all"/>
                </p:endSync>
                <p:childTnLst>
                  <p:par>
                    <p:cTn id="243" fill="hold">
                      <p:stCondLst>
                        <p:cond delay="0"/>
                      </p:stCondLst>
                      <p:childTnLst>
                        <p:par>
                          <p:cTn id="244" fill="hold">
                            <p:stCondLst>
                              <p:cond delay="0"/>
                            </p:stCondLst>
                            <p:childTnLst>
                              <p:par>
                                <p:cTn id="245" presetID="19" presetClass="emph" presetSubtype="0" fill="hold" grpId="0" nodeType="clickEffect">
                                  <p:stCondLst>
                                    <p:cond delay="0"/>
                                  </p:stCondLst>
                                  <p:childTnLst>
                                    <p:animClr clrSpc="rgb" dir="cw">
                                      <p:cBhvr override="childStyle">
                                        <p:cTn id="246" dur="500" fill="hold"/>
                                        <p:tgtEl>
                                          <p:spTgt spid="41"/>
                                        </p:tgtEl>
                                        <p:attrNameLst>
                                          <p:attrName>style.color</p:attrName>
                                        </p:attrNameLst>
                                      </p:cBhvr>
                                      <p:to>
                                        <a:srgbClr val="66FFFF"/>
                                      </p:to>
                                    </p:animClr>
                                    <p:animClr clrSpc="rgb" dir="cw">
                                      <p:cBhvr>
                                        <p:cTn id="247" dur="500" fill="hold"/>
                                        <p:tgtEl>
                                          <p:spTgt spid="41"/>
                                        </p:tgtEl>
                                        <p:attrNameLst>
                                          <p:attrName>fillcolor</p:attrName>
                                        </p:attrNameLst>
                                      </p:cBhvr>
                                      <p:to>
                                        <a:srgbClr val="66FFFF"/>
                                      </p:to>
                                    </p:animClr>
                                    <p:set>
                                      <p:cBhvr>
                                        <p:cTn id="248" dur="500" fill="hold"/>
                                        <p:tgtEl>
                                          <p:spTgt spid="41"/>
                                        </p:tgtEl>
                                        <p:attrNameLst>
                                          <p:attrName>fill.type</p:attrName>
                                        </p:attrNameLst>
                                      </p:cBhvr>
                                      <p:to>
                                        <p:strVal val="solid"/>
                                      </p:to>
                                    </p:set>
                                    <p:set>
                                      <p:cBhvr>
                                        <p:cTn id="249" dur="500" fill="hold"/>
                                        <p:tgtEl>
                                          <p:spTgt spid="41"/>
                                        </p:tgtEl>
                                        <p:attrNameLst>
                                          <p:attrName>fill.on</p:attrName>
                                        </p:attrNameLst>
                                      </p:cBhvr>
                                      <p:to>
                                        <p:strVal val="true"/>
                                      </p:to>
                                    </p:set>
                                  </p:childTnLst>
                                </p:cTn>
                              </p:par>
                            </p:childTnLst>
                          </p:cTn>
                        </p:par>
                      </p:childTnLst>
                    </p:cTn>
                  </p:par>
                </p:childTnLst>
              </p:cTn>
              <p:nextCondLst>
                <p:cond evt="onClick" delay="0">
                  <p:tgtEl>
                    <p:spTgt spid="41"/>
                  </p:tgtEl>
                </p:cond>
              </p:nextCondLst>
            </p:seq>
            <p:seq concurrent="1" nextAc="seek">
              <p:cTn id="250" restart="whenNotActive" fill="hold" evtFilter="cancelBubble" nodeType="interactiveSeq">
                <p:stCondLst>
                  <p:cond evt="onClick" delay="0">
                    <p:tgtEl>
                      <p:spTgt spid="42"/>
                    </p:tgtEl>
                  </p:cond>
                </p:stCondLst>
                <p:endSync evt="end" delay="0">
                  <p:rtn val="all"/>
                </p:endSync>
                <p:childTnLst>
                  <p:par>
                    <p:cTn id="251" fill="hold">
                      <p:stCondLst>
                        <p:cond delay="0"/>
                      </p:stCondLst>
                      <p:childTnLst>
                        <p:par>
                          <p:cTn id="252" fill="hold">
                            <p:stCondLst>
                              <p:cond delay="0"/>
                            </p:stCondLst>
                            <p:childTnLst>
                              <p:par>
                                <p:cTn id="253" presetID="19" presetClass="emph" presetSubtype="0" fill="hold" grpId="0" nodeType="clickEffect">
                                  <p:stCondLst>
                                    <p:cond delay="0"/>
                                  </p:stCondLst>
                                  <p:childTnLst>
                                    <p:animClr clrSpc="rgb" dir="cw">
                                      <p:cBhvr override="childStyle">
                                        <p:cTn id="254" dur="500" fill="hold"/>
                                        <p:tgtEl>
                                          <p:spTgt spid="42"/>
                                        </p:tgtEl>
                                        <p:attrNameLst>
                                          <p:attrName>style.color</p:attrName>
                                        </p:attrNameLst>
                                      </p:cBhvr>
                                      <p:to>
                                        <a:srgbClr val="66FFFF"/>
                                      </p:to>
                                    </p:animClr>
                                    <p:animClr clrSpc="rgb" dir="cw">
                                      <p:cBhvr>
                                        <p:cTn id="255" dur="500" fill="hold"/>
                                        <p:tgtEl>
                                          <p:spTgt spid="42"/>
                                        </p:tgtEl>
                                        <p:attrNameLst>
                                          <p:attrName>fillcolor</p:attrName>
                                        </p:attrNameLst>
                                      </p:cBhvr>
                                      <p:to>
                                        <a:srgbClr val="66FFFF"/>
                                      </p:to>
                                    </p:animClr>
                                    <p:set>
                                      <p:cBhvr>
                                        <p:cTn id="256" dur="500" fill="hold"/>
                                        <p:tgtEl>
                                          <p:spTgt spid="42"/>
                                        </p:tgtEl>
                                        <p:attrNameLst>
                                          <p:attrName>fill.type</p:attrName>
                                        </p:attrNameLst>
                                      </p:cBhvr>
                                      <p:to>
                                        <p:strVal val="solid"/>
                                      </p:to>
                                    </p:set>
                                    <p:set>
                                      <p:cBhvr>
                                        <p:cTn id="257" dur="50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258" restart="whenNotActive" fill="hold" evtFilter="cancelBubble" nodeType="interactiveSeq">
                <p:stCondLst>
                  <p:cond evt="onClick" delay="0">
                    <p:tgtEl>
                      <p:spTgt spid="43"/>
                    </p:tgtEl>
                  </p:cond>
                </p:stCondLst>
                <p:endSync evt="end" delay="0">
                  <p:rtn val="all"/>
                </p:endSync>
                <p:childTnLst>
                  <p:par>
                    <p:cTn id="259" fill="hold">
                      <p:stCondLst>
                        <p:cond delay="0"/>
                      </p:stCondLst>
                      <p:childTnLst>
                        <p:par>
                          <p:cTn id="260" fill="hold">
                            <p:stCondLst>
                              <p:cond delay="0"/>
                            </p:stCondLst>
                            <p:childTnLst>
                              <p:par>
                                <p:cTn id="261" presetID="19" presetClass="emph" presetSubtype="0" fill="hold" grpId="0" nodeType="clickEffect">
                                  <p:stCondLst>
                                    <p:cond delay="0"/>
                                  </p:stCondLst>
                                  <p:childTnLst>
                                    <p:animClr clrSpc="rgb" dir="cw">
                                      <p:cBhvr override="childStyle">
                                        <p:cTn id="262" dur="500" fill="hold"/>
                                        <p:tgtEl>
                                          <p:spTgt spid="43"/>
                                        </p:tgtEl>
                                        <p:attrNameLst>
                                          <p:attrName>style.color</p:attrName>
                                        </p:attrNameLst>
                                      </p:cBhvr>
                                      <p:to>
                                        <a:srgbClr val="66FFFF"/>
                                      </p:to>
                                    </p:animClr>
                                    <p:animClr clrSpc="rgb" dir="cw">
                                      <p:cBhvr>
                                        <p:cTn id="263" dur="500" fill="hold"/>
                                        <p:tgtEl>
                                          <p:spTgt spid="43"/>
                                        </p:tgtEl>
                                        <p:attrNameLst>
                                          <p:attrName>fillcolor</p:attrName>
                                        </p:attrNameLst>
                                      </p:cBhvr>
                                      <p:to>
                                        <a:srgbClr val="66FFFF"/>
                                      </p:to>
                                    </p:animClr>
                                    <p:set>
                                      <p:cBhvr>
                                        <p:cTn id="264" dur="500" fill="hold"/>
                                        <p:tgtEl>
                                          <p:spTgt spid="43"/>
                                        </p:tgtEl>
                                        <p:attrNameLst>
                                          <p:attrName>fill.type</p:attrName>
                                        </p:attrNameLst>
                                      </p:cBhvr>
                                      <p:to>
                                        <p:strVal val="solid"/>
                                      </p:to>
                                    </p:set>
                                    <p:set>
                                      <p:cBhvr>
                                        <p:cTn id="265" dur="50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266" restart="whenNotActive" fill="hold" evtFilter="cancelBubble" nodeType="interactiveSeq">
                <p:stCondLst>
                  <p:cond evt="onClick" delay="0">
                    <p:tgtEl>
                      <p:spTgt spid="45"/>
                    </p:tgtEl>
                  </p:cond>
                </p:stCondLst>
                <p:endSync evt="end" delay="0">
                  <p:rtn val="all"/>
                </p:endSync>
                <p:childTnLst>
                  <p:par>
                    <p:cTn id="267" fill="hold">
                      <p:stCondLst>
                        <p:cond delay="0"/>
                      </p:stCondLst>
                      <p:childTnLst>
                        <p:par>
                          <p:cTn id="268" fill="hold">
                            <p:stCondLst>
                              <p:cond delay="0"/>
                            </p:stCondLst>
                            <p:childTnLst>
                              <p:par>
                                <p:cTn id="269" presetID="19" presetClass="emph" presetSubtype="0" fill="hold" grpId="0" nodeType="clickEffect">
                                  <p:stCondLst>
                                    <p:cond delay="0"/>
                                  </p:stCondLst>
                                  <p:childTnLst>
                                    <p:animClr clrSpc="rgb" dir="cw">
                                      <p:cBhvr override="childStyle">
                                        <p:cTn id="270" dur="500" fill="hold"/>
                                        <p:tgtEl>
                                          <p:spTgt spid="45"/>
                                        </p:tgtEl>
                                        <p:attrNameLst>
                                          <p:attrName>style.color</p:attrName>
                                        </p:attrNameLst>
                                      </p:cBhvr>
                                      <p:to>
                                        <a:srgbClr val="66FFFF"/>
                                      </p:to>
                                    </p:animClr>
                                    <p:animClr clrSpc="rgb" dir="cw">
                                      <p:cBhvr>
                                        <p:cTn id="271" dur="500" fill="hold"/>
                                        <p:tgtEl>
                                          <p:spTgt spid="45"/>
                                        </p:tgtEl>
                                        <p:attrNameLst>
                                          <p:attrName>fillcolor</p:attrName>
                                        </p:attrNameLst>
                                      </p:cBhvr>
                                      <p:to>
                                        <a:srgbClr val="66FFFF"/>
                                      </p:to>
                                    </p:animClr>
                                    <p:set>
                                      <p:cBhvr>
                                        <p:cTn id="272" dur="500" fill="hold"/>
                                        <p:tgtEl>
                                          <p:spTgt spid="45"/>
                                        </p:tgtEl>
                                        <p:attrNameLst>
                                          <p:attrName>fill.type</p:attrName>
                                        </p:attrNameLst>
                                      </p:cBhvr>
                                      <p:to>
                                        <p:strVal val="solid"/>
                                      </p:to>
                                    </p:set>
                                    <p:set>
                                      <p:cBhvr>
                                        <p:cTn id="273" dur="50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seq concurrent="1" nextAc="seek">
              <p:cTn id="274" restart="whenNotActive" fill="hold" evtFilter="cancelBubble" nodeType="interactiveSeq">
                <p:stCondLst>
                  <p:cond evt="onClick" delay="0">
                    <p:tgtEl>
                      <p:spTgt spid="46"/>
                    </p:tgtEl>
                  </p:cond>
                </p:stCondLst>
                <p:endSync evt="end" delay="0">
                  <p:rtn val="all"/>
                </p:endSync>
                <p:childTnLst>
                  <p:par>
                    <p:cTn id="275" fill="hold">
                      <p:stCondLst>
                        <p:cond delay="0"/>
                      </p:stCondLst>
                      <p:childTnLst>
                        <p:par>
                          <p:cTn id="276" fill="hold">
                            <p:stCondLst>
                              <p:cond delay="0"/>
                            </p:stCondLst>
                            <p:childTnLst>
                              <p:par>
                                <p:cTn id="277" presetID="19" presetClass="emph" presetSubtype="0" fill="hold" grpId="0" nodeType="clickEffect">
                                  <p:stCondLst>
                                    <p:cond delay="0"/>
                                  </p:stCondLst>
                                  <p:childTnLst>
                                    <p:animClr clrSpc="rgb" dir="cw">
                                      <p:cBhvr override="childStyle">
                                        <p:cTn id="278" dur="500" fill="hold"/>
                                        <p:tgtEl>
                                          <p:spTgt spid="46"/>
                                        </p:tgtEl>
                                        <p:attrNameLst>
                                          <p:attrName>style.color</p:attrName>
                                        </p:attrNameLst>
                                      </p:cBhvr>
                                      <p:to>
                                        <a:srgbClr val="FF0000"/>
                                      </p:to>
                                    </p:animClr>
                                    <p:animClr clrSpc="rgb" dir="cw">
                                      <p:cBhvr>
                                        <p:cTn id="279" dur="500" fill="hold"/>
                                        <p:tgtEl>
                                          <p:spTgt spid="46"/>
                                        </p:tgtEl>
                                        <p:attrNameLst>
                                          <p:attrName>fillcolor</p:attrName>
                                        </p:attrNameLst>
                                      </p:cBhvr>
                                      <p:to>
                                        <a:srgbClr val="FF0000"/>
                                      </p:to>
                                    </p:animClr>
                                    <p:set>
                                      <p:cBhvr>
                                        <p:cTn id="280" dur="500" fill="hold"/>
                                        <p:tgtEl>
                                          <p:spTgt spid="46"/>
                                        </p:tgtEl>
                                        <p:attrNameLst>
                                          <p:attrName>fill.type</p:attrName>
                                        </p:attrNameLst>
                                      </p:cBhvr>
                                      <p:to>
                                        <p:strVal val="solid"/>
                                      </p:to>
                                    </p:set>
                                    <p:set>
                                      <p:cBhvr>
                                        <p:cTn id="281" dur="500" fill="hold"/>
                                        <p:tgtEl>
                                          <p:spTgt spid="46"/>
                                        </p:tgtEl>
                                        <p:attrNameLst>
                                          <p:attrName>fill.on</p:attrName>
                                        </p:attrNameLst>
                                      </p:cBhvr>
                                      <p:to>
                                        <p:strVal val="true"/>
                                      </p:to>
                                    </p:set>
                                  </p:childTnLst>
                                </p:cTn>
                              </p:par>
                            </p:childTnLst>
                          </p:cTn>
                        </p:par>
                        <p:par>
                          <p:cTn id="282" fill="hold">
                            <p:stCondLst>
                              <p:cond delay="500"/>
                            </p:stCondLst>
                            <p:childTnLst>
                              <p:par>
                                <p:cTn id="283" presetID="10" presetClass="entr" presetSubtype="0" fill="hold" grpId="0" nodeType="afterEffect">
                                  <p:stCondLst>
                                    <p:cond delay="0"/>
                                  </p:stCondLst>
                                  <p:childTnLst>
                                    <p:set>
                                      <p:cBhvr>
                                        <p:cTn id="284" dur="1" fill="hold">
                                          <p:stCondLst>
                                            <p:cond delay="0"/>
                                          </p:stCondLst>
                                        </p:cTn>
                                        <p:tgtEl>
                                          <p:spTgt spid="55"/>
                                        </p:tgtEl>
                                        <p:attrNameLst>
                                          <p:attrName>style.visibility</p:attrName>
                                        </p:attrNameLst>
                                      </p:cBhvr>
                                      <p:to>
                                        <p:strVal val="visible"/>
                                      </p:to>
                                    </p:set>
                                    <p:animEffect transition="in" filter="fade">
                                      <p:cBhvr>
                                        <p:cTn id="285" dur="2000"/>
                                        <p:tgtEl>
                                          <p:spTgt spid="55"/>
                                        </p:tgtEl>
                                      </p:cBhvr>
                                    </p:animEffect>
                                  </p:childTnLst>
                                </p:cTn>
                              </p:par>
                            </p:childTnLst>
                          </p:cTn>
                        </p:par>
                      </p:childTnLst>
                    </p:cTn>
                  </p:par>
                </p:childTnLst>
              </p:cTn>
              <p:nextCondLst>
                <p:cond evt="onClick" delay="0">
                  <p:tgtEl>
                    <p:spTgt spid="46"/>
                  </p:tgtEl>
                </p:cond>
              </p:nextCondLst>
            </p:seq>
            <p:seq concurrent="1" nextAc="seek">
              <p:cTn id="286" restart="whenNotActive" fill="hold" evtFilter="cancelBubble" nodeType="interactiveSeq">
                <p:stCondLst>
                  <p:cond evt="onClick" delay="0">
                    <p:tgtEl>
                      <p:spTgt spid="47"/>
                    </p:tgtEl>
                  </p:cond>
                </p:stCondLst>
                <p:endSync evt="end" delay="0">
                  <p:rtn val="all"/>
                </p:endSync>
                <p:childTnLst>
                  <p:par>
                    <p:cTn id="287" fill="hold">
                      <p:stCondLst>
                        <p:cond delay="0"/>
                      </p:stCondLst>
                      <p:childTnLst>
                        <p:par>
                          <p:cTn id="288" fill="hold">
                            <p:stCondLst>
                              <p:cond delay="0"/>
                            </p:stCondLst>
                            <p:childTnLst>
                              <p:par>
                                <p:cTn id="289" presetID="19" presetClass="emph" presetSubtype="0" fill="hold" grpId="0" nodeType="clickEffect">
                                  <p:stCondLst>
                                    <p:cond delay="0"/>
                                  </p:stCondLst>
                                  <p:childTnLst>
                                    <p:animClr clrSpc="rgb" dir="cw">
                                      <p:cBhvr override="childStyle">
                                        <p:cTn id="290" dur="500" fill="hold"/>
                                        <p:tgtEl>
                                          <p:spTgt spid="47"/>
                                        </p:tgtEl>
                                        <p:attrNameLst>
                                          <p:attrName>style.color</p:attrName>
                                        </p:attrNameLst>
                                      </p:cBhvr>
                                      <p:to>
                                        <a:srgbClr val="66FFFF"/>
                                      </p:to>
                                    </p:animClr>
                                    <p:animClr clrSpc="rgb" dir="cw">
                                      <p:cBhvr>
                                        <p:cTn id="291" dur="500" fill="hold"/>
                                        <p:tgtEl>
                                          <p:spTgt spid="47"/>
                                        </p:tgtEl>
                                        <p:attrNameLst>
                                          <p:attrName>fillcolor</p:attrName>
                                        </p:attrNameLst>
                                      </p:cBhvr>
                                      <p:to>
                                        <a:srgbClr val="66FFFF"/>
                                      </p:to>
                                    </p:animClr>
                                    <p:set>
                                      <p:cBhvr>
                                        <p:cTn id="292" dur="500" fill="hold"/>
                                        <p:tgtEl>
                                          <p:spTgt spid="47"/>
                                        </p:tgtEl>
                                        <p:attrNameLst>
                                          <p:attrName>fill.type</p:attrName>
                                        </p:attrNameLst>
                                      </p:cBhvr>
                                      <p:to>
                                        <p:strVal val="solid"/>
                                      </p:to>
                                    </p:set>
                                    <p:set>
                                      <p:cBhvr>
                                        <p:cTn id="293" dur="500" fill="hold"/>
                                        <p:tgtEl>
                                          <p:spTgt spid="47"/>
                                        </p:tgtEl>
                                        <p:attrNameLst>
                                          <p:attrName>fill.on</p:attrName>
                                        </p:attrNameLst>
                                      </p:cBhvr>
                                      <p:to>
                                        <p:strVal val="true"/>
                                      </p:to>
                                    </p:set>
                                  </p:childTnLst>
                                </p:cTn>
                              </p:par>
                            </p:childTnLst>
                          </p:cTn>
                        </p:par>
                      </p:childTnLst>
                    </p:cTn>
                  </p:par>
                </p:childTnLst>
              </p:cTn>
              <p:nextCondLst>
                <p:cond evt="onClick" delay="0">
                  <p:tgtEl>
                    <p:spTgt spid="47"/>
                  </p:tgtEl>
                </p:cond>
              </p:nextCondLst>
            </p:seq>
            <p:seq concurrent="1" nextAc="seek">
              <p:cTn id="294" restart="whenNotActive" fill="hold" evtFilter="cancelBubble" nodeType="interactiveSeq">
                <p:stCondLst>
                  <p:cond evt="onClick" delay="0">
                    <p:tgtEl>
                      <p:spTgt spid="48"/>
                    </p:tgtEl>
                  </p:cond>
                </p:stCondLst>
                <p:endSync evt="end" delay="0">
                  <p:rtn val="all"/>
                </p:endSync>
                <p:childTnLst>
                  <p:par>
                    <p:cTn id="295" fill="hold">
                      <p:stCondLst>
                        <p:cond delay="0"/>
                      </p:stCondLst>
                      <p:childTnLst>
                        <p:par>
                          <p:cTn id="296" fill="hold">
                            <p:stCondLst>
                              <p:cond delay="0"/>
                            </p:stCondLst>
                            <p:childTnLst>
                              <p:par>
                                <p:cTn id="297" presetID="19" presetClass="emph" presetSubtype="0" fill="hold" grpId="0" nodeType="clickEffect">
                                  <p:stCondLst>
                                    <p:cond delay="0"/>
                                  </p:stCondLst>
                                  <p:childTnLst>
                                    <p:animClr clrSpc="rgb" dir="cw">
                                      <p:cBhvr override="childStyle">
                                        <p:cTn id="298" dur="500" fill="hold"/>
                                        <p:tgtEl>
                                          <p:spTgt spid="48"/>
                                        </p:tgtEl>
                                        <p:attrNameLst>
                                          <p:attrName>style.color</p:attrName>
                                        </p:attrNameLst>
                                      </p:cBhvr>
                                      <p:to>
                                        <a:srgbClr val="66FFFF"/>
                                      </p:to>
                                    </p:animClr>
                                    <p:animClr clrSpc="rgb" dir="cw">
                                      <p:cBhvr>
                                        <p:cTn id="299" dur="500" fill="hold"/>
                                        <p:tgtEl>
                                          <p:spTgt spid="48"/>
                                        </p:tgtEl>
                                        <p:attrNameLst>
                                          <p:attrName>fillcolor</p:attrName>
                                        </p:attrNameLst>
                                      </p:cBhvr>
                                      <p:to>
                                        <a:srgbClr val="66FFFF"/>
                                      </p:to>
                                    </p:animClr>
                                    <p:set>
                                      <p:cBhvr>
                                        <p:cTn id="300" dur="500" fill="hold"/>
                                        <p:tgtEl>
                                          <p:spTgt spid="48"/>
                                        </p:tgtEl>
                                        <p:attrNameLst>
                                          <p:attrName>fill.type</p:attrName>
                                        </p:attrNameLst>
                                      </p:cBhvr>
                                      <p:to>
                                        <p:strVal val="solid"/>
                                      </p:to>
                                    </p:set>
                                    <p:set>
                                      <p:cBhvr>
                                        <p:cTn id="301" dur="500" fill="hold"/>
                                        <p:tgtEl>
                                          <p:spTgt spid="48"/>
                                        </p:tgtEl>
                                        <p:attrNameLst>
                                          <p:attrName>fill.on</p:attrName>
                                        </p:attrNameLst>
                                      </p:cBhvr>
                                      <p:to>
                                        <p:strVal val="true"/>
                                      </p:to>
                                    </p:set>
                                  </p:childTnLst>
                                </p:cTn>
                              </p:par>
                            </p:childTnLst>
                          </p:cTn>
                        </p:par>
                      </p:childTnLst>
                    </p:cTn>
                  </p:par>
                </p:childTnLst>
              </p:cTn>
              <p:nextCondLst>
                <p:cond evt="onClick" delay="0">
                  <p:tgtEl>
                    <p:spTgt spid="48"/>
                  </p:tgtEl>
                </p:cond>
              </p:nextCondLst>
            </p:seq>
            <p:seq concurrent="1" nextAc="seek">
              <p:cTn id="302" restart="whenNotActive" fill="hold" evtFilter="cancelBubble" nodeType="interactiveSeq">
                <p:stCondLst>
                  <p:cond evt="onClick" delay="0">
                    <p:tgtEl>
                      <p:spTgt spid="49"/>
                    </p:tgtEl>
                  </p:cond>
                </p:stCondLst>
                <p:endSync evt="end" delay="0">
                  <p:rtn val="all"/>
                </p:endSync>
                <p:childTnLst>
                  <p:par>
                    <p:cTn id="303" fill="hold">
                      <p:stCondLst>
                        <p:cond delay="0"/>
                      </p:stCondLst>
                      <p:childTnLst>
                        <p:par>
                          <p:cTn id="304" fill="hold">
                            <p:stCondLst>
                              <p:cond delay="0"/>
                            </p:stCondLst>
                            <p:childTnLst>
                              <p:par>
                                <p:cTn id="305" presetID="19" presetClass="emph" presetSubtype="0" fill="hold" grpId="0" nodeType="clickEffect">
                                  <p:stCondLst>
                                    <p:cond delay="0"/>
                                  </p:stCondLst>
                                  <p:childTnLst>
                                    <p:animClr clrSpc="rgb" dir="cw">
                                      <p:cBhvr override="childStyle">
                                        <p:cTn id="306" dur="500" fill="hold"/>
                                        <p:tgtEl>
                                          <p:spTgt spid="49"/>
                                        </p:tgtEl>
                                        <p:attrNameLst>
                                          <p:attrName>style.color</p:attrName>
                                        </p:attrNameLst>
                                      </p:cBhvr>
                                      <p:to>
                                        <a:srgbClr val="66FFFF"/>
                                      </p:to>
                                    </p:animClr>
                                    <p:animClr clrSpc="rgb" dir="cw">
                                      <p:cBhvr>
                                        <p:cTn id="307" dur="500" fill="hold"/>
                                        <p:tgtEl>
                                          <p:spTgt spid="49"/>
                                        </p:tgtEl>
                                        <p:attrNameLst>
                                          <p:attrName>fillcolor</p:attrName>
                                        </p:attrNameLst>
                                      </p:cBhvr>
                                      <p:to>
                                        <a:srgbClr val="66FFFF"/>
                                      </p:to>
                                    </p:animClr>
                                    <p:set>
                                      <p:cBhvr>
                                        <p:cTn id="308" dur="500" fill="hold"/>
                                        <p:tgtEl>
                                          <p:spTgt spid="49"/>
                                        </p:tgtEl>
                                        <p:attrNameLst>
                                          <p:attrName>fill.type</p:attrName>
                                        </p:attrNameLst>
                                      </p:cBhvr>
                                      <p:to>
                                        <p:strVal val="solid"/>
                                      </p:to>
                                    </p:set>
                                    <p:set>
                                      <p:cBhvr>
                                        <p:cTn id="309" dur="500" fill="hold"/>
                                        <p:tgtEl>
                                          <p:spTgt spid="49"/>
                                        </p:tgtEl>
                                        <p:attrNameLst>
                                          <p:attrName>fill.on</p:attrName>
                                        </p:attrNameLst>
                                      </p:cBhvr>
                                      <p:to>
                                        <p:strVal val="true"/>
                                      </p:to>
                                    </p:set>
                                  </p:childTnLst>
                                </p:cTn>
                              </p:par>
                            </p:childTnLst>
                          </p:cTn>
                        </p:par>
                      </p:childTnLst>
                    </p:cTn>
                  </p:par>
                </p:childTnLst>
              </p:cTn>
              <p:nextCondLst>
                <p:cond evt="onClick" delay="0">
                  <p:tgtEl>
                    <p:spTgt spid="49"/>
                  </p:tgtEl>
                </p:cond>
              </p:nextCondLst>
            </p:seq>
            <p:seq concurrent="1" nextAc="seek">
              <p:cTn id="310" restart="whenNotActive" fill="hold" evtFilter="cancelBubble" nodeType="interactiveSeq">
                <p:stCondLst>
                  <p:cond evt="onClick" delay="0">
                    <p:tgtEl>
                      <p:spTgt spid="50"/>
                    </p:tgtEl>
                  </p:cond>
                </p:stCondLst>
                <p:endSync evt="end" delay="0">
                  <p:rtn val="all"/>
                </p:endSync>
                <p:childTnLst>
                  <p:par>
                    <p:cTn id="311" fill="hold">
                      <p:stCondLst>
                        <p:cond delay="0"/>
                      </p:stCondLst>
                      <p:childTnLst>
                        <p:par>
                          <p:cTn id="312" fill="hold">
                            <p:stCondLst>
                              <p:cond delay="0"/>
                            </p:stCondLst>
                            <p:childTnLst>
                              <p:par>
                                <p:cTn id="313" presetID="19" presetClass="emph" presetSubtype="0" fill="hold" grpId="0" nodeType="clickEffect">
                                  <p:stCondLst>
                                    <p:cond delay="0"/>
                                  </p:stCondLst>
                                  <p:childTnLst>
                                    <p:animClr clrSpc="rgb" dir="cw">
                                      <p:cBhvr override="childStyle">
                                        <p:cTn id="314" dur="500" fill="hold"/>
                                        <p:tgtEl>
                                          <p:spTgt spid="50"/>
                                        </p:tgtEl>
                                        <p:attrNameLst>
                                          <p:attrName>style.color</p:attrName>
                                        </p:attrNameLst>
                                      </p:cBhvr>
                                      <p:to>
                                        <a:srgbClr val="66FFFF"/>
                                      </p:to>
                                    </p:animClr>
                                    <p:animClr clrSpc="rgb" dir="cw">
                                      <p:cBhvr>
                                        <p:cTn id="315" dur="500" fill="hold"/>
                                        <p:tgtEl>
                                          <p:spTgt spid="50"/>
                                        </p:tgtEl>
                                        <p:attrNameLst>
                                          <p:attrName>fillcolor</p:attrName>
                                        </p:attrNameLst>
                                      </p:cBhvr>
                                      <p:to>
                                        <a:srgbClr val="66FFFF"/>
                                      </p:to>
                                    </p:animClr>
                                    <p:set>
                                      <p:cBhvr>
                                        <p:cTn id="316" dur="500" fill="hold"/>
                                        <p:tgtEl>
                                          <p:spTgt spid="50"/>
                                        </p:tgtEl>
                                        <p:attrNameLst>
                                          <p:attrName>fill.type</p:attrName>
                                        </p:attrNameLst>
                                      </p:cBhvr>
                                      <p:to>
                                        <p:strVal val="solid"/>
                                      </p:to>
                                    </p:set>
                                    <p:set>
                                      <p:cBhvr>
                                        <p:cTn id="317" dur="500" fill="hold"/>
                                        <p:tgtEl>
                                          <p:spTgt spid="50"/>
                                        </p:tgtEl>
                                        <p:attrNameLst>
                                          <p:attrName>fill.on</p:attrName>
                                        </p:attrNameLst>
                                      </p:cBhvr>
                                      <p:to>
                                        <p:strVal val="true"/>
                                      </p:to>
                                    </p:set>
                                  </p:childTnLst>
                                </p:cTn>
                              </p:par>
                            </p:childTnLst>
                          </p:cTn>
                        </p:par>
                      </p:childTnLst>
                    </p:cTn>
                  </p:par>
                </p:childTnLst>
              </p:cTn>
              <p:nextCondLst>
                <p:cond evt="onClick" delay="0">
                  <p:tgtEl>
                    <p:spTgt spid="50"/>
                  </p:tgtEl>
                </p:cond>
              </p:nextCondLst>
            </p:seq>
            <p:seq concurrent="1" nextAc="seek">
              <p:cTn id="318" restart="whenNotActive" fill="hold" evtFilter="cancelBubble" nodeType="interactiveSeq">
                <p:stCondLst>
                  <p:cond evt="onClick" delay="0">
                    <p:tgtEl>
                      <p:spTgt spid="51"/>
                    </p:tgtEl>
                  </p:cond>
                </p:stCondLst>
                <p:endSync evt="end" delay="0">
                  <p:rtn val="all"/>
                </p:endSync>
                <p:childTnLst>
                  <p:par>
                    <p:cTn id="319" fill="hold">
                      <p:stCondLst>
                        <p:cond delay="0"/>
                      </p:stCondLst>
                      <p:childTnLst>
                        <p:par>
                          <p:cTn id="320" fill="hold">
                            <p:stCondLst>
                              <p:cond delay="0"/>
                            </p:stCondLst>
                            <p:childTnLst>
                              <p:par>
                                <p:cTn id="321" presetID="19" presetClass="emph" presetSubtype="0" fill="hold" grpId="0" nodeType="clickEffect">
                                  <p:stCondLst>
                                    <p:cond delay="0"/>
                                  </p:stCondLst>
                                  <p:childTnLst>
                                    <p:animClr clrSpc="rgb" dir="cw">
                                      <p:cBhvr override="childStyle">
                                        <p:cTn id="322" dur="500" fill="hold"/>
                                        <p:tgtEl>
                                          <p:spTgt spid="51"/>
                                        </p:tgtEl>
                                        <p:attrNameLst>
                                          <p:attrName>style.color</p:attrName>
                                        </p:attrNameLst>
                                      </p:cBhvr>
                                      <p:to>
                                        <a:srgbClr val="66FFFF"/>
                                      </p:to>
                                    </p:animClr>
                                    <p:animClr clrSpc="rgb" dir="cw">
                                      <p:cBhvr>
                                        <p:cTn id="323" dur="500" fill="hold"/>
                                        <p:tgtEl>
                                          <p:spTgt spid="51"/>
                                        </p:tgtEl>
                                        <p:attrNameLst>
                                          <p:attrName>fillcolor</p:attrName>
                                        </p:attrNameLst>
                                      </p:cBhvr>
                                      <p:to>
                                        <a:srgbClr val="66FFFF"/>
                                      </p:to>
                                    </p:animClr>
                                    <p:set>
                                      <p:cBhvr>
                                        <p:cTn id="324" dur="500" fill="hold"/>
                                        <p:tgtEl>
                                          <p:spTgt spid="51"/>
                                        </p:tgtEl>
                                        <p:attrNameLst>
                                          <p:attrName>fill.type</p:attrName>
                                        </p:attrNameLst>
                                      </p:cBhvr>
                                      <p:to>
                                        <p:strVal val="solid"/>
                                      </p:to>
                                    </p:set>
                                    <p:set>
                                      <p:cBhvr>
                                        <p:cTn id="325" dur="500" fill="hold"/>
                                        <p:tgtEl>
                                          <p:spTgt spid="51"/>
                                        </p:tgtEl>
                                        <p:attrNameLst>
                                          <p:attrName>fill.on</p:attrName>
                                        </p:attrNameLst>
                                      </p:cBhvr>
                                      <p:to>
                                        <p:strVal val="true"/>
                                      </p:to>
                                    </p:set>
                                  </p:childTnLst>
                                </p:cTn>
                              </p:par>
                            </p:childTnLst>
                          </p:cTn>
                        </p:par>
                      </p:childTnLst>
                    </p:cTn>
                  </p:par>
                </p:childTnLst>
              </p:cTn>
              <p:nextCondLst>
                <p:cond evt="onClick" delay="0">
                  <p:tgtEl>
                    <p:spTgt spid="51"/>
                  </p:tgtEl>
                </p:cond>
              </p:nextCondLst>
            </p:seq>
            <p:seq concurrent="1" nextAc="seek">
              <p:cTn id="326" restart="whenNotActive" fill="hold" evtFilter="cancelBubble" nodeType="interactiveSeq">
                <p:stCondLst>
                  <p:cond evt="onClick" delay="0">
                    <p:tgtEl>
                      <p:spTgt spid="52"/>
                    </p:tgtEl>
                  </p:cond>
                </p:stCondLst>
                <p:endSync evt="end" delay="0">
                  <p:rtn val="all"/>
                </p:endSync>
                <p:childTnLst>
                  <p:par>
                    <p:cTn id="327" fill="hold">
                      <p:stCondLst>
                        <p:cond delay="0"/>
                      </p:stCondLst>
                      <p:childTnLst>
                        <p:par>
                          <p:cTn id="328" fill="hold">
                            <p:stCondLst>
                              <p:cond delay="0"/>
                            </p:stCondLst>
                            <p:childTnLst>
                              <p:par>
                                <p:cTn id="329" presetID="19" presetClass="emph" presetSubtype="0" fill="hold" grpId="0" nodeType="clickEffect">
                                  <p:stCondLst>
                                    <p:cond delay="0"/>
                                  </p:stCondLst>
                                  <p:childTnLst>
                                    <p:animClr clrSpc="rgb" dir="cw">
                                      <p:cBhvr override="childStyle">
                                        <p:cTn id="330" dur="500" fill="hold"/>
                                        <p:tgtEl>
                                          <p:spTgt spid="52"/>
                                        </p:tgtEl>
                                        <p:attrNameLst>
                                          <p:attrName>style.color</p:attrName>
                                        </p:attrNameLst>
                                      </p:cBhvr>
                                      <p:to>
                                        <a:srgbClr val="66FFFF"/>
                                      </p:to>
                                    </p:animClr>
                                    <p:animClr clrSpc="rgb" dir="cw">
                                      <p:cBhvr>
                                        <p:cTn id="331" dur="500" fill="hold"/>
                                        <p:tgtEl>
                                          <p:spTgt spid="52"/>
                                        </p:tgtEl>
                                        <p:attrNameLst>
                                          <p:attrName>fillcolor</p:attrName>
                                        </p:attrNameLst>
                                      </p:cBhvr>
                                      <p:to>
                                        <a:srgbClr val="66FFFF"/>
                                      </p:to>
                                    </p:animClr>
                                    <p:set>
                                      <p:cBhvr>
                                        <p:cTn id="332" dur="500" fill="hold"/>
                                        <p:tgtEl>
                                          <p:spTgt spid="52"/>
                                        </p:tgtEl>
                                        <p:attrNameLst>
                                          <p:attrName>fill.type</p:attrName>
                                        </p:attrNameLst>
                                      </p:cBhvr>
                                      <p:to>
                                        <p:strVal val="solid"/>
                                      </p:to>
                                    </p:set>
                                    <p:set>
                                      <p:cBhvr>
                                        <p:cTn id="333" dur="500" fill="hold"/>
                                        <p:tgtEl>
                                          <p:spTgt spid="52"/>
                                        </p:tgtEl>
                                        <p:attrNameLst>
                                          <p:attrName>fill.on</p:attrName>
                                        </p:attrNameLst>
                                      </p:cBhvr>
                                      <p:to>
                                        <p:strVal val="true"/>
                                      </p:to>
                                    </p:set>
                                  </p:childTnLst>
                                </p:cTn>
                              </p:par>
                            </p:childTnLst>
                          </p:cTn>
                        </p:par>
                      </p:childTnLst>
                    </p:cTn>
                  </p:par>
                </p:childTnLst>
              </p:cTn>
              <p:nextCondLst>
                <p:cond evt="onClick" delay="0">
                  <p:tgtEl>
                    <p:spTgt spid="52"/>
                  </p:tgtEl>
                </p:cond>
              </p:nextCondLst>
            </p:seq>
            <p:seq concurrent="1" nextAc="seek">
              <p:cTn id="334" restart="whenNotActive" fill="hold" evtFilter="cancelBubble" nodeType="interactiveSeq">
                <p:stCondLst>
                  <p:cond evt="onClick" delay="0">
                    <p:tgtEl>
                      <p:spTgt spid="53"/>
                    </p:tgtEl>
                  </p:cond>
                </p:stCondLst>
                <p:endSync evt="end" delay="0">
                  <p:rtn val="all"/>
                </p:endSync>
                <p:childTnLst>
                  <p:par>
                    <p:cTn id="335" fill="hold">
                      <p:stCondLst>
                        <p:cond delay="0"/>
                      </p:stCondLst>
                      <p:childTnLst>
                        <p:par>
                          <p:cTn id="336" fill="hold">
                            <p:stCondLst>
                              <p:cond delay="0"/>
                            </p:stCondLst>
                            <p:childTnLst>
                              <p:par>
                                <p:cTn id="337" presetID="19" presetClass="emph" presetSubtype="0" fill="hold" grpId="0" nodeType="clickEffect">
                                  <p:stCondLst>
                                    <p:cond delay="0"/>
                                  </p:stCondLst>
                                  <p:childTnLst>
                                    <p:animClr clrSpc="rgb" dir="cw">
                                      <p:cBhvr override="childStyle">
                                        <p:cTn id="338" dur="500" fill="hold"/>
                                        <p:tgtEl>
                                          <p:spTgt spid="53"/>
                                        </p:tgtEl>
                                        <p:attrNameLst>
                                          <p:attrName>style.color</p:attrName>
                                        </p:attrNameLst>
                                      </p:cBhvr>
                                      <p:to>
                                        <a:srgbClr val="66FFFF"/>
                                      </p:to>
                                    </p:animClr>
                                    <p:animClr clrSpc="rgb" dir="cw">
                                      <p:cBhvr>
                                        <p:cTn id="339" dur="500" fill="hold"/>
                                        <p:tgtEl>
                                          <p:spTgt spid="53"/>
                                        </p:tgtEl>
                                        <p:attrNameLst>
                                          <p:attrName>fillcolor</p:attrName>
                                        </p:attrNameLst>
                                      </p:cBhvr>
                                      <p:to>
                                        <a:srgbClr val="66FFFF"/>
                                      </p:to>
                                    </p:animClr>
                                    <p:set>
                                      <p:cBhvr>
                                        <p:cTn id="340" dur="500" fill="hold"/>
                                        <p:tgtEl>
                                          <p:spTgt spid="53"/>
                                        </p:tgtEl>
                                        <p:attrNameLst>
                                          <p:attrName>fill.type</p:attrName>
                                        </p:attrNameLst>
                                      </p:cBhvr>
                                      <p:to>
                                        <p:strVal val="solid"/>
                                      </p:to>
                                    </p:set>
                                    <p:set>
                                      <p:cBhvr>
                                        <p:cTn id="341" dur="500" fill="hold"/>
                                        <p:tgtEl>
                                          <p:spTgt spid="53"/>
                                        </p:tgtEl>
                                        <p:attrNameLst>
                                          <p:attrName>fill.on</p:attrName>
                                        </p:attrNameLst>
                                      </p:cBhvr>
                                      <p:to>
                                        <p:strVal val="true"/>
                                      </p:to>
                                    </p:set>
                                  </p:childTnLst>
                                </p:cTn>
                              </p:par>
                            </p:childTnLst>
                          </p:cTn>
                        </p:par>
                      </p:childTnLst>
                    </p:cTn>
                  </p:par>
                </p:childTnLst>
              </p:cTn>
              <p:nextCondLst>
                <p:cond evt="onClick" delay="0">
                  <p:tgtEl>
                    <p:spTgt spid="53"/>
                  </p:tgtEl>
                </p:cond>
              </p:nextCondLst>
            </p:seq>
            <p:seq concurrent="1" nextAc="seek">
              <p:cTn id="342" restart="whenNotActive" fill="hold" evtFilter="cancelBubble" nodeType="interactiveSeq">
                <p:stCondLst>
                  <p:cond evt="onClick" delay="0">
                    <p:tgtEl>
                      <p:spTgt spid="54"/>
                    </p:tgtEl>
                  </p:cond>
                </p:stCondLst>
                <p:endSync evt="end" delay="0">
                  <p:rtn val="all"/>
                </p:endSync>
                <p:childTnLst>
                  <p:par>
                    <p:cTn id="343" fill="hold">
                      <p:stCondLst>
                        <p:cond delay="0"/>
                      </p:stCondLst>
                      <p:childTnLst>
                        <p:par>
                          <p:cTn id="344" fill="hold">
                            <p:stCondLst>
                              <p:cond delay="0"/>
                            </p:stCondLst>
                            <p:childTnLst>
                              <p:par>
                                <p:cTn id="345" presetID="19" presetClass="emph" presetSubtype="0" fill="hold" grpId="0" nodeType="clickEffect">
                                  <p:stCondLst>
                                    <p:cond delay="0"/>
                                  </p:stCondLst>
                                  <p:childTnLst>
                                    <p:animClr clrSpc="rgb" dir="cw">
                                      <p:cBhvr override="childStyle">
                                        <p:cTn id="346" dur="500" fill="hold"/>
                                        <p:tgtEl>
                                          <p:spTgt spid="54"/>
                                        </p:tgtEl>
                                        <p:attrNameLst>
                                          <p:attrName>style.color</p:attrName>
                                        </p:attrNameLst>
                                      </p:cBhvr>
                                      <p:to>
                                        <a:srgbClr val="66FFFF"/>
                                      </p:to>
                                    </p:animClr>
                                    <p:animClr clrSpc="rgb" dir="cw">
                                      <p:cBhvr>
                                        <p:cTn id="347" dur="500" fill="hold"/>
                                        <p:tgtEl>
                                          <p:spTgt spid="54"/>
                                        </p:tgtEl>
                                        <p:attrNameLst>
                                          <p:attrName>fillcolor</p:attrName>
                                        </p:attrNameLst>
                                      </p:cBhvr>
                                      <p:to>
                                        <a:srgbClr val="66FFFF"/>
                                      </p:to>
                                    </p:animClr>
                                    <p:set>
                                      <p:cBhvr>
                                        <p:cTn id="348" dur="500" fill="hold"/>
                                        <p:tgtEl>
                                          <p:spTgt spid="54"/>
                                        </p:tgtEl>
                                        <p:attrNameLst>
                                          <p:attrName>fill.type</p:attrName>
                                        </p:attrNameLst>
                                      </p:cBhvr>
                                      <p:to>
                                        <p:strVal val="solid"/>
                                      </p:to>
                                    </p:set>
                                    <p:set>
                                      <p:cBhvr>
                                        <p:cTn id="349" dur="500" fill="hold"/>
                                        <p:tgtEl>
                                          <p:spTgt spid="54"/>
                                        </p:tgtEl>
                                        <p:attrNameLst>
                                          <p:attrName>fill.on</p:attrName>
                                        </p:attrNameLst>
                                      </p:cBhvr>
                                      <p:to>
                                        <p:strVal val="true"/>
                                      </p:to>
                                    </p:set>
                                  </p:childTnLst>
                                </p:cTn>
                              </p:par>
                            </p:childTnLst>
                          </p:cTn>
                        </p:par>
                      </p:childTnLst>
                    </p:cTn>
                  </p:par>
                </p:childTnLst>
              </p:cTn>
              <p:nextCondLst>
                <p:cond evt="onClick" delay="0">
                  <p:tgtEl>
                    <p:spTgt spid="54"/>
                  </p:tgtEl>
                </p:cond>
              </p:nextCondLst>
            </p:seq>
            <p:seq concurrent="1" nextAc="seek">
              <p:cTn id="350" restart="whenNotActive" fill="hold" evtFilter="cancelBubble" nodeType="interactiveSeq">
                <p:stCondLst>
                  <p:cond evt="onClick" delay="0">
                    <p:tgtEl>
                      <p:spTgt spid="56"/>
                    </p:tgtEl>
                  </p:cond>
                </p:stCondLst>
                <p:endSync evt="end" delay="0">
                  <p:rtn val="all"/>
                </p:endSync>
                <p:childTnLst>
                  <p:par>
                    <p:cTn id="351" fill="hold">
                      <p:stCondLst>
                        <p:cond delay="0"/>
                      </p:stCondLst>
                      <p:childTnLst>
                        <p:par>
                          <p:cTn id="352" fill="hold">
                            <p:stCondLst>
                              <p:cond delay="0"/>
                            </p:stCondLst>
                            <p:childTnLst>
                              <p:par>
                                <p:cTn id="353" presetID="19" presetClass="emph" presetSubtype="0" fill="hold" grpId="0" nodeType="clickEffect">
                                  <p:stCondLst>
                                    <p:cond delay="0"/>
                                  </p:stCondLst>
                                  <p:childTnLst>
                                    <p:animClr clrSpc="rgb" dir="cw">
                                      <p:cBhvr override="childStyle">
                                        <p:cTn id="354" dur="500" fill="hold"/>
                                        <p:tgtEl>
                                          <p:spTgt spid="56"/>
                                        </p:tgtEl>
                                        <p:attrNameLst>
                                          <p:attrName>style.color</p:attrName>
                                        </p:attrNameLst>
                                      </p:cBhvr>
                                      <p:to>
                                        <a:srgbClr val="66FFFF"/>
                                      </p:to>
                                    </p:animClr>
                                    <p:animClr clrSpc="rgb" dir="cw">
                                      <p:cBhvr>
                                        <p:cTn id="355" dur="500" fill="hold"/>
                                        <p:tgtEl>
                                          <p:spTgt spid="56"/>
                                        </p:tgtEl>
                                        <p:attrNameLst>
                                          <p:attrName>fillcolor</p:attrName>
                                        </p:attrNameLst>
                                      </p:cBhvr>
                                      <p:to>
                                        <a:srgbClr val="66FFFF"/>
                                      </p:to>
                                    </p:animClr>
                                    <p:set>
                                      <p:cBhvr>
                                        <p:cTn id="356" dur="500" fill="hold"/>
                                        <p:tgtEl>
                                          <p:spTgt spid="56"/>
                                        </p:tgtEl>
                                        <p:attrNameLst>
                                          <p:attrName>fill.type</p:attrName>
                                        </p:attrNameLst>
                                      </p:cBhvr>
                                      <p:to>
                                        <p:strVal val="solid"/>
                                      </p:to>
                                    </p:set>
                                    <p:set>
                                      <p:cBhvr>
                                        <p:cTn id="357" dur="500" fill="hold"/>
                                        <p:tgtEl>
                                          <p:spTgt spid="56"/>
                                        </p:tgtEl>
                                        <p:attrNameLst>
                                          <p:attrName>fill.on</p:attrName>
                                        </p:attrNameLst>
                                      </p:cBhvr>
                                      <p:to>
                                        <p:strVal val="true"/>
                                      </p:to>
                                    </p:set>
                                  </p:childTnLst>
                                </p:cTn>
                              </p:par>
                            </p:childTnLst>
                          </p:cTn>
                        </p:par>
                      </p:childTnLst>
                    </p:cTn>
                  </p:par>
                </p:childTnLst>
              </p:cTn>
              <p:nextCondLst>
                <p:cond evt="onClick" delay="0">
                  <p:tgtEl>
                    <p:spTgt spid="56"/>
                  </p:tgtEl>
                </p:cond>
              </p:nextCondLst>
            </p:seq>
            <p:seq concurrent="1" nextAc="seek">
              <p:cTn id="358" restart="whenNotActive" fill="hold" evtFilter="cancelBubble" nodeType="interactiveSeq">
                <p:stCondLst>
                  <p:cond evt="onClick" delay="0">
                    <p:tgtEl>
                      <p:spTgt spid="57"/>
                    </p:tgtEl>
                  </p:cond>
                </p:stCondLst>
                <p:endSync evt="end" delay="0">
                  <p:rtn val="all"/>
                </p:endSync>
                <p:childTnLst>
                  <p:par>
                    <p:cTn id="359" fill="hold">
                      <p:stCondLst>
                        <p:cond delay="0"/>
                      </p:stCondLst>
                      <p:childTnLst>
                        <p:par>
                          <p:cTn id="360" fill="hold">
                            <p:stCondLst>
                              <p:cond delay="0"/>
                            </p:stCondLst>
                            <p:childTnLst>
                              <p:par>
                                <p:cTn id="361" presetID="19" presetClass="emph" presetSubtype="0" fill="hold" grpId="0" nodeType="clickEffect">
                                  <p:stCondLst>
                                    <p:cond delay="0"/>
                                  </p:stCondLst>
                                  <p:childTnLst>
                                    <p:animClr clrSpc="rgb" dir="cw">
                                      <p:cBhvr override="childStyle">
                                        <p:cTn id="362" dur="500" fill="hold"/>
                                        <p:tgtEl>
                                          <p:spTgt spid="57"/>
                                        </p:tgtEl>
                                        <p:attrNameLst>
                                          <p:attrName>style.color</p:attrName>
                                        </p:attrNameLst>
                                      </p:cBhvr>
                                      <p:to>
                                        <a:srgbClr val="66FFFF"/>
                                      </p:to>
                                    </p:animClr>
                                    <p:animClr clrSpc="rgb" dir="cw">
                                      <p:cBhvr>
                                        <p:cTn id="363" dur="500" fill="hold"/>
                                        <p:tgtEl>
                                          <p:spTgt spid="57"/>
                                        </p:tgtEl>
                                        <p:attrNameLst>
                                          <p:attrName>fillcolor</p:attrName>
                                        </p:attrNameLst>
                                      </p:cBhvr>
                                      <p:to>
                                        <a:srgbClr val="66FFFF"/>
                                      </p:to>
                                    </p:animClr>
                                    <p:set>
                                      <p:cBhvr>
                                        <p:cTn id="364" dur="500" fill="hold"/>
                                        <p:tgtEl>
                                          <p:spTgt spid="57"/>
                                        </p:tgtEl>
                                        <p:attrNameLst>
                                          <p:attrName>fill.type</p:attrName>
                                        </p:attrNameLst>
                                      </p:cBhvr>
                                      <p:to>
                                        <p:strVal val="solid"/>
                                      </p:to>
                                    </p:set>
                                    <p:set>
                                      <p:cBhvr>
                                        <p:cTn id="365" dur="500" fill="hold"/>
                                        <p:tgtEl>
                                          <p:spTgt spid="57"/>
                                        </p:tgtEl>
                                        <p:attrNameLst>
                                          <p:attrName>fill.on</p:attrName>
                                        </p:attrNameLst>
                                      </p:cBhvr>
                                      <p:to>
                                        <p:strVal val="true"/>
                                      </p:to>
                                    </p:set>
                                  </p:childTnLst>
                                </p:cTn>
                              </p:par>
                            </p:childTnLst>
                          </p:cTn>
                        </p:par>
                      </p:childTnLst>
                    </p:cTn>
                  </p:par>
                </p:childTnLst>
              </p:cTn>
              <p:nextCondLst>
                <p:cond evt="onClick" delay="0">
                  <p:tgtEl>
                    <p:spTgt spid="57"/>
                  </p:tgtEl>
                </p:cond>
              </p:nextCondLst>
            </p:seq>
            <p:seq concurrent="1" nextAc="seek">
              <p:cTn id="366" restart="whenNotActive" fill="hold" evtFilter="cancelBubble" nodeType="interactiveSeq">
                <p:stCondLst>
                  <p:cond evt="onClick" delay="0">
                    <p:tgtEl>
                      <p:spTgt spid="58"/>
                    </p:tgtEl>
                  </p:cond>
                </p:stCondLst>
                <p:endSync evt="end" delay="0">
                  <p:rtn val="all"/>
                </p:endSync>
                <p:childTnLst>
                  <p:par>
                    <p:cTn id="367" fill="hold">
                      <p:stCondLst>
                        <p:cond delay="0"/>
                      </p:stCondLst>
                      <p:childTnLst>
                        <p:par>
                          <p:cTn id="368" fill="hold">
                            <p:stCondLst>
                              <p:cond delay="0"/>
                            </p:stCondLst>
                            <p:childTnLst>
                              <p:par>
                                <p:cTn id="369" presetID="19" presetClass="emph" presetSubtype="0" fill="hold" grpId="0" nodeType="clickEffect">
                                  <p:stCondLst>
                                    <p:cond delay="0"/>
                                  </p:stCondLst>
                                  <p:childTnLst>
                                    <p:animClr clrSpc="rgb" dir="cw">
                                      <p:cBhvr override="childStyle">
                                        <p:cTn id="370" dur="500" fill="hold"/>
                                        <p:tgtEl>
                                          <p:spTgt spid="58"/>
                                        </p:tgtEl>
                                        <p:attrNameLst>
                                          <p:attrName>style.color</p:attrName>
                                        </p:attrNameLst>
                                      </p:cBhvr>
                                      <p:to>
                                        <a:srgbClr val="66FFFF"/>
                                      </p:to>
                                    </p:animClr>
                                    <p:animClr clrSpc="rgb" dir="cw">
                                      <p:cBhvr>
                                        <p:cTn id="371" dur="500" fill="hold"/>
                                        <p:tgtEl>
                                          <p:spTgt spid="58"/>
                                        </p:tgtEl>
                                        <p:attrNameLst>
                                          <p:attrName>fillcolor</p:attrName>
                                        </p:attrNameLst>
                                      </p:cBhvr>
                                      <p:to>
                                        <a:srgbClr val="66FFFF"/>
                                      </p:to>
                                    </p:animClr>
                                    <p:set>
                                      <p:cBhvr>
                                        <p:cTn id="372" dur="500" fill="hold"/>
                                        <p:tgtEl>
                                          <p:spTgt spid="58"/>
                                        </p:tgtEl>
                                        <p:attrNameLst>
                                          <p:attrName>fill.type</p:attrName>
                                        </p:attrNameLst>
                                      </p:cBhvr>
                                      <p:to>
                                        <p:strVal val="solid"/>
                                      </p:to>
                                    </p:set>
                                    <p:set>
                                      <p:cBhvr>
                                        <p:cTn id="373" dur="500" fill="hold"/>
                                        <p:tgtEl>
                                          <p:spTgt spid="58"/>
                                        </p:tgtEl>
                                        <p:attrNameLst>
                                          <p:attrName>fill.on</p:attrName>
                                        </p:attrNameLst>
                                      </p:cBhvr>
                                      <p:to>
                                        <p:strVal val="true"/>
                                      </p:to>
                                    </p:set>
                                  </p:childTnLst>
                                </p:cTn>
                              </p:par>
                            </p:childTnLst>
                          </p:cTn>
                        </p:par>
                      </p:childTnLst>
                    </p:cTn>
                  </p:par>
                </p:childTnLst>
              </p:cTn>
              <p:nextCondLst>
                <p:cond evt="onClick" delay="0">
                  <p:tgtEl>
                    <p:spTgt spid="58"/>
                  </p:tgtEl>
                </p:cond>
              </p:nextCondLst>
            </p:seq>
            <p:seq concurrent="1" nextAc="seek">
              <p:cTn id="374" restart="whenNotActive" fill="hold" evtFilter="cancelBubble" nodeType="interactiveSeq">
                <p:stCondLst>
                  <p:cond evt="onClick" delay="0">
                    <p:tgtEl>
                      <p:spTgt spid="59"/>
                    </p:tgtEl>
                  </p:cond>
                </p:stCondLst>
                <p:endSync evt="end" delay="0">
                  <p:rtn val="all"/>
                </p:endSync>
                <p:childTnLst>
                  <p:par>
                    <p:cTn id="375" fill="hold">
                      <p:stCondLst>
                        <p:cond delay="0"/>
                      </p:stCondLst>
                      <p:childTnLst>
                        <p:par>
                          <p:cTn id="376" fill="hold">
                            <p:stCondLst>
                              <p:cond delay="0"/>
                            </p:stCondLst>
                            <p:childTnLst>
                              <p:par>
                                <p:cTn id="377" presetID="19" presetClass="emph" presetSubtype="0" fill="hold" grpId="0" nodeType="clickEffect">
                                  <p:stCondLst>
                                    <p:cond delay="0"/>
                                  </p:stCondLst>
                                  <p:childTnLst>
                                    <p:animClr clrSpc="rgb" dir="cw">
                                      <p:cBhvr override="childStyle">
                                        <p:cTn id="378" dur="500" fill="hold"/>
                                        <p:tgtEl>
                                          <p:spTgt spid="59"/>
                                        </p:tgtEl>
                                        <p:attrNameLst>
                                          <p:attrName>style.color</p:attrName>
                                        </p:attrNameLst>
                                      </p:cBhvr>
                                      <p:to>
                                        <a:srgbClr val="FF0000"/>
                                      </p:to>
                                    </p:animClr>
                                    <p:animClr clrSpc="rgb" dir="cw">
                                      <p:cBhvr>
                                        <p:cTn id="379" dur="500" fill="hold"/>
                                        <p:tgtEl>
                                          <p:spTgt spid="59"/>
                                        </p:tgtEl>
                                        <p:attrNameLst>
                                          <p:attrName>fillcolor</p:attrName>
                                        </p:attrNameLst>
                                      </p:cBhvr>
                                      <p:to>
                                        <a:srgbClr val="FF0000"/>
                                      </p:to>
                                    </p:animClr>
                                    <p:set>
                                      <p:cBhvr>
                                        <p:cTn id="380" dur="500" fill="hold"/>
                                        <p:tgtEl>
                                          <p:spTgt spid="59"/>
                                        </p:tgtEl>
                                        <p:attrNameLst>
                                          <p:attrName>fill.type</p:attrName>
                                        </p:attrNameLst>
                                      </p:cBhvr>
                                      <p:to>
                                        <p:strVal val="solid"/>
                                      </p:to>
                                    </p:set>
                                    <p:set>
                                      <p:cBhvr>
                                        <p:cTn id="381" dur="500" fill="hold"/>
                                        <p:tgtEl>
                                          <p:spTgt spid="59"/>
                                        </p:tgtEl>
                                        <p:attrNameLst>
                                          <p:attrName>fill.on</p:attrName>
                                        </p:attrNameLst>
                                      </p:cBhvr>
                                      <p:to>
                                        <p:strVal val="true"/>
                                      </p:to>
                                    </p:set>
                                  </p:childTnLst>
                                </p:cTn>
                              </p:par>
                            </p:childTnLst>
                          </p:cTn>
                        </p:par>
                        <p:par>
                          <p:cTn id="382" fill="hold">
                            <p:stCondLst>
                              <p:cond delay="500"/>
                            </p:stCondLst>
                            <p:childTnLst>
                              <p:par>
                                <p:cTn id="383" presetID="10" presetClass="entr" presetSubtype="0" fill="hold" grpId="0" nodeType="afterEffect">
                                  <p:stCondLst>
                                    <p:cond delay="0"/>
                                  </p:stCondLst>
                                  <p:childTnLst>
                                    <p:set>
                                      <p:cBhvr>
                                        <p:cTn id="384" dur="1" fill="hold">
                                          <p:stCondLst>
                                            <p:cond delay="0"/>
                                          </p:stCondLst>
                                        </p:cTn>
                                        <p:tgtEl>
                                          <p:spTgt spid="68"/>
                                        </p:tgtEl>
                                        <p:attrNameLst>
                                          <p:attrName>style.visibility</p:attrName>
                                        </p:attrNameLst>
                                      </p:cBhvr>
                                      <p:to>
                                        <p:strVal val="visible"/>
                                      </p:to>
                                    </p:set>
                                    <p:animEffect transition="in" filter="fade">
                                      <p:cBhvr>
                                        <p:cTn id="385" dur="2000"/>
                                        <p:tgtEl>
                                          <p:spTgt spid="68"/>
                                        </p:tgtEl>
                                      </p:cBhvr>
                                    </p:animEffect>
                                  </p:childTnLst>
                                </p:cTn>
                              </p:par>
                            </p:childTnLst>
                          </p:cTn>
                        </p:par>
                      </p:childTnLst>
                    </p:cTn>
                  </p:par>
                </p:childTnLst>
              </p:cTn>
              <p:nextCondLst>
                <p:cond evt="onClick" delay="0">
                  <p:tgtEl>
                    <p:spTgt spid="59"/>
                  </p:tgtEl>
                </p:cond>
              </p:nextCondLst>
            </p:seq>
            <p:seq concurrent="1" nextAc="seek">
              <p:cTn id="386" restart="whenNotActive" fill="hold" evtFilter="cancelBubble" nodeType="interactiveSeq">
                <p:stCondLst>
                  <p:cond evt="onClick" delay="0">
                    <p:tgtEl>
                      <p:spTgt spid="60"/>
                    </p:tgtEl>
                  </p:cond>
                </p:stCondLst>
                <p:endSync evt="end" delay="0">
                  <p:rtn val="all"/>
                </p:endSync>
                <p:childTnLst>
                  <p:par>
                    <p:cTn id="387" fill="hold">
                      <p:stCondLst>
                        <p:cond delay="0"/>
                      </p:stCondLst>
                      <p:childTnLst>
                        <p:par>
                          <p:cTn id="388" fill="hold">
                            <p:stCondLst>
                              <p:cond delay="0"/>
                            </p:stCondLst>
                            <p:childTnLst>
                              <p:par>
                                <p:cTn id="389" presetID="19" presetClass="emph" presetSubtype="0" fill="hold" grpId="0" nodeType="clickEffect">
                                  <p:stCondLst>
                                    <p:cond delay="0"/>
                                  </p:stCondLst>
                                  <p:childTnLst>
                                    <p:animClr clrSpc="rgb" dir="cw">
                                      <p:cBhvr override="childStyle">
                                        <p:cTn id="390" dur="500" fill="hold"/>
                                        <p:tgtEl>
                                          <p:spTgt spid="60"/>
                                        </p:tgtEl>
                                        <p:attrNameLst>
                                          <p:attrName>style.color</p:attrName>
                                        </p:attrNameLst>
                                      </p:cBhvr>
                                      <p:to>
                                        <a:srgbClr val="66FFFF"/>
                                      </p:to>
                                    </p:animClr>
                                    <p:animClr clrSpc="rgb" dir="cw">
                                      <p:cBhvr>
                                        <p:cTn id="391" dur="500" fill="hold"/>
                                        <p:tgtEl>
                                          <p:spTgt spid="60"/>
                                        </p:tgtEl>
                                        <p:attrNameLst>
                                          <p:attrName>fillcolor</p:attrName>
                                        </p:attrNameLst>
                                      </p:cBhvr>
                                      <p:to>
                                        <a:srgbClr val="66FFFF"/>
                                      </p:to>
                                    </p:animClr>
                                    <p:set>
                                      <p:cBhvr>
                                        <p:cTn id="392" dur="500" fill="hold"/>
                                        <p:tgtEl>
                                          <p:spTgt spid="60"/>
                                        </p:tgtEl>
                                        <p:attrNameLst>
                                          <p:attrName>fill.type</p:attrName>
                                        </p:attrNameLst>
                                      </p:cBhvr>
                                      <p:to>
                                        <p:strVal val="solid"/>
                                      </p:to>
                                    </p:set>
                                    <p:set>
                                      <p:cBhvr>
                                        <p:cTn id="393" dur="500" fill="hold"/>
                                        <p:tgtEl>
                                          <p:spTgt spid="60"/>
                                        </p:tgtEl>
                                        <p:attrNameLst>
                                          <p:attrName>fill.on</p:attrName>
                                        </p:attrNameLst>
                                      </p:cBhvr>
                                      <p:to>
                                        <p:strVal val="true"/>
                                      </p:to>
                                    </p:set>
                                  </p:childTnLst>
                                </p:cTn>
                              </p:par>
                            </p:childTnLst>
                          </p:cTn>
                        </p:par>
                      </p:childTnLst>
                    </p:cTn>
                  </p:par>
                </p:childTnLst>
              </p:cTn>
              <p:nextCondLst>
                <p:cond evt="onClick" delay="0">
                  <p:tgtEl>
                    <p:spTgt spid="60"/>
                  </p:tgtEl>
                </p:cond>
              </p:nextCondLst>
            </p:seq>
            <p:seq concurrent="1" nextAc="seek">
              <p:cTn id="394" restart="whenNotActive" fill="hold" evtFilter="cancelBubble" nodeType="interactiveSeq">
                <p:stCondLst>
                  <p:cond evt="onClick" delay="0">
                    <p:tgtEl>
                      <p:spTgt spid="61"/>
                    </p:tgtEl>
                  </p:cond>
                </p:stCondLst>
                <p:endSync evt="end" delay="0">
                  <p:rtn val="all"/>
                </p:endSync>
                <p:childTnLst>
                  <p:par>
                    <p:cTn id="395" fill="hold">
                      <p:stCondLst>
                        <p:cond delay="0"/>
                      </p:stCondLst>
                      <p:childTnLst>
                        <p:par>
                          <p:cTn id="396" fill="hold">
                            <p:stCondLst>
                              <p:cond delay="0"/>
                            </p:stCondLst>
                            <p:childTnLst>
                              <p:par>
                                <p:cTn id="397" presetID="19" presetClass="emph" presetSubtype="0" fill="hold" grpId="0" nodeType="clickEffect">
                                  <p:stCondLst>
                                    <p:cond delay="0"/>
                                  </p:stCondLst>
                                  <p:childTnLst>
                                    <p:animClr clrSpc="rgb" dir="cw">
                                      <p:cBhvr override="childStyle">
                                        <p:cTn id="398" dur="500" fill="hold"/>
                                        <p:tgtEl>
                                          <p:spTgt spid="61"/>
                                        </p:tgtEl>
                                        <p:attrNameLst>
                                          <p:attrName>style.color</p:attrName>
                                        </p:attrNameLst>
                                      </p:cBhvr>
                                      <p:to>
                                        <a:schemeClr val="tx2"/>
                                      </p:to>
                                    </p:animClr>
                                    <p:animClr clrSpc="rgb" dir="cw">
                                      <p:cBhvr>
                                        <p:cTn id="399" dur="500" fill="hold"/>
                                        <p:tgtEl>
                                          <p:spTgt spid="61"/>
                                        </p:tgtEl>
                                        <p:attrNameLst>
                                          <p:attrName>fillcolor</p:attrName>
                                        </p:attrNameLst>
                                      </p:cBhvr>
                                      <p:to>
                                        <a:schemeClr val="tx2"/>
                                      </p:to>
                                    </p:animClr>
                                    <p:set>
                                      <p:cBhvr>
                                        <p:cTn id="400" dur="500" fill="hold"/>
                                        <p:tgtEl>
                                          <p:spTgt spid="61"/>
                                        </p:tgtEl>
                                        <p:attrNameLst>
                                          <p:attrName>fill.type</p:attrName>
                                        </p:attrNameLst>
                                      </p:cBhvr>
                                      <p:to>
                                        <p:strVal val="solid"/>
                                      </p:to>
                                    </p:set>
                                    <p:set>
                                      <p:cBhvr>
                                        <p:cTn id="401" dur="500" fill="hold"/>
                                        <p:tgtEl>
                                          <p:spTgt spid="61"/>
                                        </p:tgtEl>
                                        <p:attrNameLst>
                                          <p:attrName>fill.on</p:attrName>
                                        </p:attrNameLst>
                                      </p:cBhvr>
                                      <p:to>
                                        <p:strVal val="true"/>
                                      </p:to>
                                    </p:set>
                                  </p:childTnLst>
                                  <p:subTnLst>
                                    <p:audio>
                                      <p:cMediaNode vol="74000">
                                        <p:cTn display="0" masterRel="sameClick">
                                          <p:stCondLst>
                                            <p:cond evt="begin" delay="0">
                                              <p:tn val="397"/>
                                            </p:cond>
                                          </p:stCondLst>
                                          <p:endCondLst>
                                            <p:cond evt="onStopAudio" delay="0">
                                              <p:tgtEl>
                                                <p:sldTgt/>
                                              </p:tgtEl>
                                            </p:cond>
                                          </p:endCondLst>
                                        </p:cTn>
                                        <p:tgtEl>
                                          <p:sndTgt r:embed="rId2" name="explode.wav"/>
                                        </p:tgtEl>
                                      </p:cMediaNode>
                                    </p:audio>
                                  </p:subTnLst>
                                </p:cTn>
                              </p:par>
                              <p:par>
                                <p:cTn id="402" presetID="10" presetClass="entr" presetSubtype="0" fill="hold" nodeType="withEffect">
                                  <p:stCondLst>
                                    <p:cond delay="0"/>
                                  </p:stCondLst>
                                  <p:childTnLst>
                                    <p:set>
                                      <p:cBhvr>
                                        <p:cTn id="403" dur="1" fill="hold">
                                          <p:stCondLst>
                                            <p:cond delay="0"/>
                                          </p:stCondLst>
                                        </p:cTn>
                                        <p:tgtEl>
                                          <p:spTgt spid="69"/>
                                        </p:tgtEl>
                                        <p:attrNameLst>
                                          <p:attrName>style.visibility</p:attrName>
                                        </p:attrNameLst>
                                      </p:cBhvr>
                                      <p:to>
                                        <p:strVal val="visible"/>
                                      </p:to>
                                    </p:set>
                                    <p:animEffect transition="in" filter="fade">
                                      <p:cBhvr>
                                        <p:cTn id="404" dur="2000"/>
                                        <p:tgtEl>
                                          <p:spTgt spid="69"/>
                                        </p:tgtEl>
                                      </p:cBhvr>
                                    </p:animEffect>
                                  </p:childTnLst>
                                </p:cTn>
                              </p:par>
                            </p:childTnLst>
                          </p:cTn>
                        </p:par>
                      </p:childTnLst>
                    </p:cTn>
                  </p:par>
                </p:childTnLst>
              </p:cTn>
              <p:nextCondLst>
                <p:cond evt="onClick" delay="0">
                  <p:tgtEl>
                    <p:spTgt spid="61"/>
                  </p:tgtEl>
                </p:cond>
              </p:nextCondLst>
            </p:seq>
            <p:seq concurrent="1" nextAc="seek">
              <p:cTn id="405" restart="whenNotActive" fill="hold" evtFilter="cancelBubble" nodeType="interactiveSeq">
                <p:stCondLst>
                  <p:cond evt="onClick" delay="0">
                    <p:tgtEl>
                      <p:spTgt spid="62"/>
                    </p:tgtEl>
                  </p:cond>
                </p:stCondLst>
                <p:endSync evt="end" delay="0">
                  <p:rtn val="all"/>
                </p:endSync>
                <p:childTnLst>
                  <p:par>
                    <p:cTn id="406" fill="hold">
                      <p:stCondLst>
                        <p:cond delay="0"/>
                      </p:stCondLst>
                      <p:childTnLst>
                        <p:par>
                          <p:cTn id="407" fill="hold">
                            <p:stCondLst>
                              <p:cond delay="0"/>
                            </p:stCondLst>
                            <p:childTnLst>
                              <p:par>
                                <p:cTn id="408" presetID="19" presetClass="emph" presetSubtype="0" fill="hold" grpId="0" nodeType="clickEffect">
                                  <p:stCondLst>
                                    <p:cond delay="0"/>
                                  </p:stCondLst>
                                  <p:childTnLst>
                                    <p:animClr clrSpc="rgb" dir="cw">
                                      <p:cBhvr override="childStyle">
                                        <p:cTn id="409" dur="500" fill="hold"/>
                                        <p:tgtEl>
                                          <p:spTgt spid="62"/>
                                        </p:tgtEl>
                                        <p:attrNameLst>
                                          <p:attrName>style.color</p:attrName>
                                        </p:attrNameLst>
                                      </p:cBhvr>
                                      <p:to>
                                        <a:srgbClr val="66FFFF"/>
                                      </p:to>
                                    </p:animClr>
                                    <p:animClr clrSpc="rgb" dir="cw">
                                      <p:cBhvr>
                                        <p:cTn id="410" dur="500" fill="hold"/>
                                        <p:tgtEl>
                                          <p:spTgt spid="62"/>
                                        </p:tgtEl>
                                        <p:attrNameLst>
                                          <p:attrName>fillcolor</p:attrName>
                                        </p:attrNameLst>
                                      </p:cBhvr>
                                      <p:to>
                                        <a:srgbClr val="66FFFF"/>
                                      </p:to>
                                    </p:animClr>
                                    <p:set>
                                      <p:cBhvr>
                                        <p:cTn id="411" dur="500" fill="hold"/>
                                        <p:tgtEl>
                                          <p:spTgt spid="62"/>
                                        </p:tgtEl>
                                        <p:attrNameLst>
                                          <p:attrName>fill.type</p:attrName>
                                        </p:attrNameLst>
                                      </p:cBhvr>
                                      <p:to>
                                        <p:strVal val="solid"/>
                                      </p:to>
                                    </p:set>
                                    <p:set>
                                      <p:cBhvr>
                                        <p:cTn id="412" dur="500" fill="hold"/>
                                        <p:tgtEl>
                                          <p:spTgt spid="62"/>
                                        </p:tgtEl>
                                        <p:attrNameLst>
                                          <p:attrName>fill.on</p:attrName>
                                        </p:attrNameLst>
                                      </p:cBhvr>
                                      <p:to>
                                        <p:strVal val="true"/>
                                      </p:to>
                                    </p:set>
                                  </p:childTnLst>
                                </p:cTn>
                              </p:par>
                            </p:childTnLst>
                          </p:cTn>
                        </p:par>
                      </p:childTnLst>
                    </p:cTn>
                  </p:par>
                </p:childTnLst>
              </p:cTn>
              <p:nextCondLst>
                <p:cond evt="onClick" delay="0">
                  <p:tgtEl>
                    <p:spTgt spid="62"/>
                  </p:tgtEl>
                </p:cond>
              </p:nextCondLst>
            </p:seq>
            <p:seq concurrent="1" nextAc="seek">
              <p:cTn id="413" restart="whenNotActive" fill="hold" evtFilter="cancelBubble" nodeType="interactiveSeq">
                <p:stCondLst>
                  <p:cond evt="onClick" delay="0">
                    <p:tgtEl>
                      <p:spTgt spid="63"/>
                    </p:tgtEl>
                  </p:cond>
                </p:stCondLst>
                <p:endSync evt="end" delay="0">
                  <p:rtn val="all"/>
                </p:endSync>
                <p:childTnLst>
                  <p:par>
                    <p:cTn id="414" fill="hold">
                      <p:stCondLst>
                        <p:cond delay="0"/>
                      </p:stCondLst>
                      <p:childTnLst>
                        <p:par>
                          <p:cTn id="415" fill="hold">
                            <p:stCondLst>
                              <p:cond delay="0"/>
                            </p:stCondLst>
                            <p:childTnLst>
                              <p:par>
                                <p:cTn id="416" presetID="19" presetClass="emph" presetSubtype="0" fill="hold" grpId="0" nodeType="clickEffect">
                                  <p:stCondLst>
                                    <p:cond delay="0"/>
                                  </p:stCondLst>
                                  <p:childTnLst>
                                    <p:animClr clrSpc="rgb" dir="cw">
                                      <p:cBhvr override="childStyle">
                                        <p:cTn id="417" dur="500" fill="hold"/>
                                        <p:tgtEl>
                                          <p:spTgt spid="63"/>
                                        </p:tgtEl>
                                        <p:attrNameLst>
                                          <p:attrName>style.color</p:attrName>
                                        </p:attrNameLst>
                                      </p:cBhvr>
                                      <p:to>
                                        <a:srgbClr val="FF0000"/>
                                      </p:to>
                                    </p:animClr>
                                    <p:animClr clrSpc="rgb" dir="cw">
                                      <p:cBhvr>
                                        <p:cTn id="418" dur="500" fill="hold"/>
                                        <p:tgtEl>
                                          <p:spTgt spid="63"/>
                                        </p:tgtEl>
                                        <p:attrNameLst>
                                          <p:attrName>fillcolor</p:attrName>
                                        </p:attrNameLst>
                                      </p:cBhvr>
                                      <p:to>
                                        <a:srgbClr val="FF0000"/>
                                      </p:to>
                                    </p:animClr>
                                    <p:set>
                                      <p:cBhvr>
                                        <p:cTn id="419" dur="500" fill="hold"/>
                                        <p:tgtEl>
                                          <p:spTgt spid="63"/>
                                        </p:tgtEl>
                                        <p:attrNameLst>
                                          <p:attrName>fill.type</p:attrName>
                                        </p:attrNameLst>
                                      </p:cBhvr>
                                      <p:to>
                                        <p:strVal val="solid"/>
                                      </p:to>
                                    </p:set>
                                    <p:set>
                                      <p:cBhvr>
                                        <p:cTn id="420" dur="500" fill="hold"/>
                                        <p:tgtEl>
                                          <p:spTgt spid="63"/>
                                        </p:tgtEl>
                                        <p:attrNameLst>
                                          <p:attrName>fill.on</p:attrName>
                                        </p:attrNameLst>
                                      </p:cBhvr>
                                      <p:to>
                                        <p:strVal val="true"/>
                                      </p:to>
                                    </p:set>
                                  </p:childTnLst>
                                </p:cTn>
                              </p:par>
                            </p:childTnLst>
                          </p:cTn>
                        </p:par>
                        <p:par>
                          <p:cTn id="421" fill="hold">
                            <p:stCondLst>
                              <p:cond delay="500"/>
                            </p:stCondLst>
                            <p:childTnLst>
                              <p:par>
                                <p:cTn id="422" presetID="10" presetClass="entr" presetSubtype="0" fill="hold" grpId="0" nodeType="afterEffect">
                                  <p:stCondLst>
                                    <p:cond delay="0"/>
                                  </p:stCondLst>
                                  <p:childTnLst>
                                    <p:set>
                                      <p:cBhvr>
                                        <p:cTn id="423" dur="1" fill="hold">
                                          <p:stCondLst>
                                            <p:cond delay="0"/>
                                          </p:stCondLst>
                                        </p:cTn>
                                        <p:tgtEl>
                                          <p:spTgt spid="67"/>
                                        </p:tgtEl>
                                        <p:attrNameLst>
                                          <p:attrName>style.visibility</p:attrName>
                                        </p:attrNameLst>
                                      </p:cBhvr>
                                      <p:to>
                                        <p:strVal val="visible"/>
                                      </p:to>
                                    </p:set>
                                    <p:animEffect transition="in" filter="fade">
                                      <p:cBhvr>
                                        <p:cTn id="424" dur="2000"/>
                                        <p:tgtEl>
                                          <p:spTgt spid="67"/>
                                        </p:tgtEl>
                                      </p:cBhvr>
                                    </p:animEffect>
                                  </p:childTnLst>
                                </p:cTn>
                              </p:par>
                            </p:childTnLst>
                          </p:cTn>
                        </p:par>
                      </p:childTnLst>
                    </p:cTn>
                  </p:par>
                </p:childTnLst>
              </p:cTn>
              <p:nextCondLst>
                <p:cond evt="onClick" delay="0">
                  <p:tgtEl>
                    <p:spTgt spid="63"/>
                  </p:tgtEl>
                </p:cond>
              </p:nextCondLst>
            </p:seq>
            <p:seq concurrent="1" nextAc="seek">
              <p:cTn id="425" restart="whenNotActive" fill="hold" evtFilter="cancelBubble" nodeType="interactiveSeq">
                <p:stCondLst>
                  <p:cond evt="onClick" delay="0">
                    <p:tgtEl>
                      <p:spTgt spid="64"/>
                    </p:tgtEl>
                  </p:cond>
                </p:stCondLst>
                <p:endSync evt="end" delay="0">
                  <p:rtn val="all"/>
                </p:endSync>
                <p:childTnLst>
                  <p:par>
                    <p:cTn id="426" fill="hold">
                      <p:stCondLst>
                        <p:cond delay="0"/>
                      </p:stCondLst>
                      <p:childTnLst>
                        <p:par>
                          <p:cTn id="427" fill="hold">
                            <p:stCondLst>
                              <p:cond delay="0"/>
                            </p:stCondLst>
                            <p:childTnLst>
                              <p:par>
                                <p:cTn id="428" presetID="19" presetClass="emph" presetSubtype="0" fill="hold" grpId="0" nodeType="clickEffect">
                                  <p:stCondLst>
                                    <p:cond delay="0"/>
                                  </p:stCondLst>
                                  <p:childTnLst>
                                    <p:animClr clrSpc="rgb" dir="cw">
                                      <p:cBhvr override="childStyle">
                                        <p:cTn id="429" dur="500" fill="hold"/>
                                        <p:tgtEl>
                                          <p:spTgt spid="64"/>
                                        </p:tgtEl>
                                        <p:attrNameLst>
                                          <p:attrName>style.color</p:attrName>
                                        </p:attrNameLst>
                                      </p:cBhvr>
                                      <p:to>
                                        <a:srgbClr val="66FFFF"/>
                                      </p:to>
                                    </p:animClr>
                                    <p:animClr clrSpc="rgb" dir="cw">
                                      <p:cBhvr>
                                        <p:cTn id="430" dur="500" fill="hold"/>
                                        <p:tgtEl>
                                          <p:spTgt spid="64"/>
                                        </p:tgtEl>
                                        <p:attrNameLst>
                                          <p:attrName>fillcolor</p:attrName>
                                        </p:attrNameLst>
                                      </p:cBhvr>
                                      <p:to>
                                        <a:srgbClr val="66FFFF"/>
                                      </p:to>
                                    </p:animClr>
                                    <p:set>
                                      <p:cBhvr>
                                        <p:cTn id="431" dur="500" fill="hold"/>
                                        <p:tgtEl>
                                          <p:spTgt spid="64"/>
                                        </p:tgtEl>
                                        <p:attrNameLst>
                                          <p:attrName>fill.type</p:attrName>
                                        </p:attrNameLst>
                                      </p:cBhvr>
                                      <p:to>
                                        <p:strVal val="solid"/>
                                      </p:to>
                                    </p:set>
                                    <p:set>
                                      <p:cBhvr>
                                        <p:cTn id="432" dur="500" fill="hold"/>
                                        <p:tgtEl>
                                          <p:spTgt spid="64"/>
                                        </p:tgtEl>
                                        <p:attrNameLst>
                                          <p:attrName>fill.on</p:attrName>
                                        </p:attrNameLst>
                                      </p:cBhvr>
                                      <p:to>
                                        <p:strVal val="true"/>
                                      </p:to>
                                    </p:set>
                                  </p:childTnLst>
                                </p:cTn>
                              </p:par>
                            </p:childTnLst>
                          </p:cTn>
                        </p:par>
                      </p:childTnLst>
                    </p:cTn>
                  </p:par>
                </p:childTnLst>
              </p:cTn>
              <p:nextCondLst>
                <p:cond evt="onClick" delay="0">
                  <p:tgtEl>
                    <p:spTgt spid="64"/>
                  </p:tgtEl>
                </p:cond>
              </p:nextCondLst>
            </p:seq>
            <p:seq concurrent="1" nextAc="seek">
              <p:cTn id="433" restart="whenNotActive" fill="hold" evtFilter="cancelBubble" nodeType="interactiveSeq">
                <p:stCondLst>
                  <p:cond evt="onClick" delay="0">
                    <p:tgtEl>
                      <p:spTgt spid="65"/>
                    </p:tgtEl>
                  </p:cond>
                </p:stCondLst>
                <p:endSync evt="end" delay="0">
                  <p:rtn val="all"/>
                </p:endSync>
                <p:childTnLst>
                  <p:par>
                    <p:cTn id="434" fill="hold">
                      <p:stCondLst>
                        <p:cond delay="0"/>
                      </p:stCondLst>
                      <p:childTnLst>
                        <p:par>
                          <p:cTn id="435" fill="hold">
                            <p:stCondLst>
                              <p:cond delay="0"/>
                            </p:stCondLst>
                            <p:childTnLst>
                              <p:par>
                                <p:cTn id="436" presetID="19" presetClass="emph" presetSubtype="0" fill="hold" grpId="0" nodeType="clickEffect">
                                  <p:stCondLst>
                                    <p:cond delay="0"/>
                                  </p:stCondLst>
                                  <p:childTnLst>
                                    <p:animClr clrSpc="rgb" dir="cw">
                                      <p:cBhvr override="childStyle">
                                        <p:cTn id="437" dur="500" fill="hold"/>
                                        <p:tgtEl>
                                          <p:spTgt spid="65"/>
                                        </p:tgtEl>
                                        <p:attrNameLst>
                                          <p:attrName>style.color</p:attrName>
                                        </p:attrNameLst>
                                      </p:cBhvr>
                                      <p:to>
                                        <a:srgbClr val="66FFFF"/>
                                      </p:to>
                                    </p:animClr>
                                    <p:animClr clrSpc="rgb" dir="cw">
                                      <p:cBhvr>
                                        <p:cTn id="438" dur="500" fill="hold"/>
                                        <p:tgtEl>
                                          <p:spTgt spid="65"/>
                                        </p:tgtEl>
                                        <p:attrNameLst>
                                          <p:attrName>fillcolor</p:attrName>
                                        </p:attrNameLst>
                                      </p:cBhvr>
                                      <p:to>
                                        <a:srgbClr val="66FFFF"/>
                                      </p:to>
                                    </p:animClr>
                                    <p:set>
                                      <p:cBhvr>
                                        <p:cTn id="439" dur="500" fill="hold"/>
                                        <p:tgtEl>
                                          <p:spTgt spid="65"/>
                                        </p:tgtEl>
                                        <p:attrNameLst>
                                          <p:attrName>fill.type</p:attrName>
                                        </p:attrNameLst>
                                      </p:cBhvr>
                                      <p:to>
                                        <p:strVal val="solid"/>
                                      </p:to>
                                    </p:set>
                                    <p:set>
                                      <p:cBhvr>
                                        <p:cTn id="440" dur="500" fill="hold"/>
                                        <p:tgtEl>
                                          <p:spTgt spid="65"/>
                                        </p:tgtEl>
                                        <p:attrNameLst>
                                          <p:attrName>fill.on</p:attrName>
                                        </p:attrNameLst>
                                      </p:cBhvr>
                                      <p:to>
                                        <p:strVal val="true"/>
                                      </p:to>
                                    </p:set>
                                  </p:childTnLst>
                                </p:cTn>
                              </p:par>
                            </p:childTnLst>
                          </p:cTn>
                        </p:par>
                      </p:childTnLst>
                    </p:cTn>
                  </p:par>
                </p:childTnLst>
              </p:cTn>
              <p:nextCondLst>
                <p:cond evt="onClick" delay="0">
                  <p:tgtEl>
                    <p:spTgt spid="65"/>
                  </p:tgtEl>
                </p:cond>
              </p:nextCondLst>
            </p:seq>
            <p:seq concurrent="1" nextAc="seek">
              <p:cTn id="441" restart="whenNotActive" fill="hold" evtFilter="cancelBubble" nodeType="interactiveSeq">
                <p:stCondLst>
                  <p:cond evt="onClick" delay="0">
                    <p:tgtEl>
                      <p:spTgt spid="70"/>
                    </p:tgtEl>
                  </p:cond>
                </p:stCondLst>
                <p:endSync evt="end" delay="0">
                  <p:rtn val="all"/>
                </p:endSync>
                <p:childTnLst>
                  <p:par>
                    <p:cTn id="442" fill="hold">
                      <p:stCondLst>
                        <p:cond delay="0"/>
                      </p:stCondLst>
                      <p:childTnLst>
                        <p:par>
                          <p:cTn id="443" fill="hold">
                            <p:stCondLst>
                              <p:cond delay="0"/>
                            </p:stCondLst>
                            <p:childTnLst>
                              <p:par>
                                <p:cTn id="444" presetID="19" presetClass="emph" presetSubtype="0" fill="hold" grpId="0" nodeType="clickEffect">
                                  <p:stCondLst>
                                    <p:cond delay="0"/>
                                  </p:stCondLst>
                                  <p:childTnLst>
                                    <p:animClr clrSpc="rgb" dir="cw">
                                      <p:cBhvr override="childStyle">
                                        <p:cTn id="445" dur="500" fill="hold"/>
                                        <p:tgtEl>
                                          <p:spTgt spid="70"/>
                                        </p:tgtEl>
                                        <p:attrNameLst>
                                          <p:attrName>style.color</p:attrName>
                                        </p:attrNameLst>
                                      </p:cBhvr>
                                      <p:to>
                                        <a:srgbClr val="66FFFF"/>
                                      </p:to>
                                    </p:animClr>
                                    <p:animClr clrSpc="rgb" dir="cw">
                                      <p:cBhvr>
                                        <p:cTn id="446" dur="500" fill="hold"/>
                                        <p:tgtEl>
                                          <p:spTgt spid="70"/>
                                        </p:tgtEl>
                                        <p:attrNameLst>
                                          <p:attrName>fillcolor</p:attrName>
                                        </p:attrNameLst>
                                      </p:cBhvr>
                                      <p:to>
                                        <a:srgbClr val="66FFFF"/>
                                      </p:to>
                                    </p:animClr>
                                    <p:set>
                                      <p:cBhvr>
                                        <p:cTn id="447" dur="500" fill="hold"/>
                                        <p:tgtEl>
                                          <p:spTgt spid="70"/>
                                        </p:tgtEl>
                                        <p:attrNameLst>
                                          <p:attrName>fill.type</p:attrName>
                                        </p:attrNameLst>
                                      </p:cBhvr>
                                      <p:to>
                                        <p:strVal val="solid"/>
                                      </p:to>
                                    </p:set>
                                    <p:set>
                                      <p:cBhvr>
                                        <p:cTn id="448" dur="500" fill="hold"/>
                                        <p:tgtEl>
                                          <p:spTgt spid="70"/>
                                        </p:tgtEl>
                                        <p:attrNameLst>
                                          <p:attrName>fill.on</p:attrName>
                                        </p:attrNameLst>
                                      </p:cBhvr>
                                      <p:to>
                                        <p:strVal val="true"/>
                                      </p:to>
                                    </p:set>
                                  </p:childTnLst>
                                </p:cTn>
                              </p:par>
                            </p:childTnLst>
                          </p:cTn>
                        </p:par>
                      </p:childTnLst>
                    </p:cTn>
                  </p:par>
                </p:childTnLst>
              </p:cTn>
              <p:nextCondLst>
                <p:cond evt="onClick" delay="0">
                  <p:tgtEl>
                    <p:spTgt spid="70"/>
                  </p:tgtEl>
                </p:cond>
              </p:nextCondLst>
            </p:seq>
            <p:seq concurrent="1" nextAc="seek">
              <p:cTn id="449" restart="whenNotActive" fill="hold" evtFilter="cancelBubble" nodeType="interactiveSeq">
                <p:stCondLst>
                  <p:cond evt="onClick" delay="0">
                    <p:tgtEl>
                      <p:spTgt spid="71"/>
                    </p:tgtEl>
                  </p:cond>
                </p:stCondLst>
                <p:endSync evt="end" delay="0">
                  <p:rtn val="all"/>
                </p:endSync>
                <p:childTnLst>
                  <p:par>
                    <p:cTn id="450" fill="hold">
                      <p:stCondLst>
                        <p:cond delay="0"/>
                      </p:stCondLst>
                      <p:childTnLst>
                        <p:par>
                          <p:cTn id="451" fill="hold">
                            <p:stCondLst>
                              <p:cond delay="0"/>
                            </p:stCondLst>
                            <p:childTnLst>
                              <p:par>
                                <p:cTn id="452" presetID="19" presetClass="emph" presetSubtype="0" fill="hold" grpId="0" nodeType="clickEffect">
                                  <p:stCondLst>
                                    <p:cond delay="0"/>
                                  </p:stCondLst>
                                  <p:childTnLst>
                                    <p:animClr clrSpc="rgb" dir="cw">
                                      <p:cBhvr override="childStyle">
                                        <p:cTn id="453" dur="500" fill="hold"/>
                                        <p:tgtEl>
                                          <p:spTgt spid="71"/>
                                        </p:tgtEl>
                                        <p:attrNameLst>
                                          <p:attrName>style.color</p:attrName>
                                        </p:attrNameLst>
                                      </p:cBhvr>
                                      <p:to>
                                        <a:srgbClr val="66FFFF"/>
                                      </p:to>
                                    </p:animClr>
                                    <p:animClr clrSpc="rgb" dir="cw">
                                      <p:cBhvr>
                                        <p:cTn id="454" dur="500" fill="hold"/>
                                        <p:tgtEl>
                                          <p:spTgt spid="71"/>
                                        </p:tgtEl>
                                        <p:attrNameLst>
                                          <p:attrName>fillcolor</p:attrName>
                                        </p:attrNameLst>
                                      </p:cBhvr>
                                      <p:to>
                                        <a:srgbClr val="66FFFF"/>
                                      </p:to>
                                    </p:animClr>
                                    <p:set>
                                      <p:cBhvr>
                                        <p:cTn id="455" dur="500" fill="hold"/>
                                        <p:tgtEl>
                                          <p:spTgt spid="71"/>
                                        </p:tgtEl>
                                        <p:attrNameLst>
                                          <p:attrName>fill.type</p:attrName>
                                        </p:attrNameLst>
                                      </p:cBhvr>
                                      <p:to>
                                        <p:strVal val="solid"/>
                                      </p:to>
                                    </p:set>
                                    <p:set>
                                      <p:cBhvr>
                                        <p:cTn id="456" dur="500" fill="hold"/>
                                        <p:tgtEl>
                                          <p:spTgt spid="71"/>
                                        </p:tgtEl>
                                        <p:attrNameLst>
                                          <p:attrName>fill.on</p:attrName>
                                        </p:attrNameLst>
                                      </p:cBhvr>
                                      <p:to>
                                        <p:strVal val="true"/>
                                      </p:to>
                                    </p:set>
                                  </p:childTnLst>
                                </p:cTn>
                              </p:par>
                            </p:childTnLst>
                          </p:cTn>
                        </p:par>
                      </p:childTnLst>
                    </p:cTn>
                  </p:par>
                </p:childTnLst>
              </p:cTn>
              <p:nextCondLst>
                <p:cond evt="onClick" delay="0">
                  <p:tgtEl>
                    <p:spTgt spid="71"/>
                  </p:tgtEl>
                </p:cond>
              </p:nextCondLst>
            </p:seq>
            <p:seq concurrent="1" nextAc="seek">
              <p:cTn id="457" restart="whenNotActive" fill="hold" evtFilter="cancelBubble" nodeType="interactiveSeq">
                <p:stCondLst>
                  <p:cond evt="onClick" delay="0">
                    <p:tgtEl>
                      <p:spTgt spid="72"/>
                    </p:tgtEl>
                  </p:cond>
                </p:stCondLst>
                <p:endSync evt="end" delay="0">
                  <p:rtn val="all"/>
                </p:endSync>
                <p:childTnLst>
                  <p:par>
                    <p:cTn id="458" fill="hold">
                      <p:stCondLst>
                        <p:cond delay="0"/>
                      </p:stCondLst>
                      <p:childTnLst>
                        <p:par>
                          <p:cTn id="459" fill="hold">
                            <p:stCondLst>
                              <p:cond delay="0"/>
                            </p:stCondLst>
                            <p:childTnLst>
                              <p:par>
                                <p:cTn id="460" presetID="19" presetClass="emph" presetSubtype="0" fill="hold" grpId="0" nodeType="clickEffect">
                                  <p:stCondLst>
                                    <p:cond delay="0"/>
                                  </p:stCondLst>
                                  <p:childTnLst>
                                    <p:animClr clrSpc="rgb" dir="cw">
                                      <p:cBhvr override="childStyle">
                                        <p:cTn id="461" dur="500" fill="hold"/>
                                        <p:tgtEl>
                                          <p:spTgt spid="72"/>
                                        </p:tgtEl>
                                        <p:attrNameLst>
                                          <p:attrName>style.color</p:attrName>
                                        </p:attrNameLst>
                                      </p:cBhvr>
                                      <p:to>
                                        <a:srgbClr val="66FFFF"/>
                                      </p:to>
                                    </p:animClr>
                                    <p:animClr clrSpc="rgb" dir="cw">
                                      <p:cBhvr>
                                        <p:cTn id="462" dur="500" fill="hold"/>
                                        <p:tgtEl>
                                          <p:spTgt spid="72"/>
                                        </p:tgtEl>
                                        <p:attrNameLst>
                                          <p:attrName>fillcolor</p:attrName>
                                        </p:attrNameLst>
                                      </p:cBhvr>
                                      <p:to>
                                        <a:srgbClr val="66FFFF"/>
                                      </p:to>
                                    </p:animClr>
                                    <p:set>
                                      <p:cBhvr>
                                        <p:cTn id="463" dur="500" fill="hold"/>
                                        <p:tgtEl>
                                          <p:spTgt spid="72"/>
                                        </p:tgtEl>
                                        <p:attrNameLst>
                                          <p:attrName>fill.type</p:attrName>
                                        </p:attrNameLst>
                                      </p:cBhvr>
                                      <p:to>
                                        <p:strVal val="solid"/>
                                      </p:to>
                                    </p:set>
                                    <p:set>
                                      <p:cBhvr>
                                        <p:cTn id="464" dur="500" fill="hold"/>
                                        <p:tgtEl>
                                          <p:spTgt spid="72"/>
                                        </p:tgtEl>
                                        <p:attrNameLst>
                                          <p:attrName>fill.on</p:attrName>
                                        </p:attrNameLst>
                                      </p:cBhvr>
                                      <p:to>
                                        <p:strVal val="true"/>
                                      </p:to>
                                    </p:set>
                                  </p:childTnLst>
                                </p:cTn>
                              </p:par>
                            </p:childTnLst>
                          </p:cTn>
                        </p:par>
                      </p:childTnLst>
                    </p:cTn>
                  </p:par>
                </p:childTnLst>
              </p:cTn>
              <p:nextCondLst>
                <p:cond evt="onClick" delay="0">
                  <p:tgtEl>
                    <p:spTgt spid="72"/>
                  </p:tgtEl>
                </p:cond>
              </p:nextCondLst>
            </p:seq>
            <p:seq concurrent="1" nextAc="seek">
              <p:cTn id="465" restart="whenNotActive" fill="hold" evtFilter="cancelBubble" nodeType="interactiveSeq">
                <p:stCondLst>
                  <p:cond evt="onClick" delay="0">
                    <p:tgtEl>
                      <p:spTgt spid="73"/>
                    </p:tgtEl>
                  </p:cond>
                </p:stCondLst>
                <p:endSync evt="end" delay="0">
                  <p:rtn val="all"/>
                </p:endSync>
                <p:childTnLst>
                  <p:par>
                    <p:cTn id="466" fill="hold">
                      <p:stCondLst>
                        <p:cond delay="0"/>
                      </p:stCondLst>
                      <p:childTnLst>
                        <p:par>
                          <p:cTn id="467" fill="hold">
                            <p:stCondLst>
                              <p:cond delay="0"/>
                            </p:stCondLst>
                            <p:childTnLst>
                              <p:par>
                                <p:cTn id="468" presetID="19" presetClass="emph" presetSubtype="0" fill="hold" grpId="0" nodeType="clickEffect">
                                  <p:stCondLst>
                                    <p:cond delay="0"/>
                                  </p:stCondLst>
                                  <p:childTnLst>
                                    <p:animClr clrSpc="rgb" dir="cw">
                                      <p:cBhvr override="childStyle">
                                        <p:cTn id="469" dur="500" fill="hold"/>
                                        <p:tgtEl>
                                          <p:spTgt spid="73"/>
                                        </p:tgtEl>
                                        <p:attrNameLst>
                                          <p:attrName>style.color</p:attrName>
                                        </p:attrNameLst>
                                      </p:cBhvr>
                                      <p:to>
                                        <a:srgbClr val="66FFFF"/>
                                      </p:to>
                                    </p:animClr>
                                    <p:animClr clrSpc="rgb" dir="cw">
                                      <p:cBhvr>
                                        <p:cTn id="470" dur="500" fill="hold"/>
                                        <p:tgtEl>
                                          <p:spTgt spid="73"/>
                                        </p:tgtEl>
                                        <p:attrNameLst>
                                          <p:attrName>fillcolor</p:attrName>
                                        </p:attrNameLst>
                                      </p:cBhvr>
                                      <p:to>
                                        <a:srgbClr val="66FFFF"/>
                                      </p:to>
                                    </p:animClr>
                                    <p:set>
                                      <p:cBhvr>
                                        <p:cTn id="471" dur="500" fill="hold"/>
                                        <p:tgtEl>
                                          <p:spTgt spid="73"/>
                                        </p:tgtEl>
                                        <p:attrNameLst>
                                          <p:attrName>fill.type</p:attrName>
                                        </p:attrNameLst>
                                      </p:cBhvr>
                                      <p:to>
                                        <p:strVal val="solid"/>
                                      </p:to>
                                    </p:set>
                                    <p:set>
                                      <p:cBhvr>
                                        <p:cTn id="472" dur="500" fill="hold"/>
                                        <p:tgtEl>
                                          <p:spTgt spid="73"/>
                                        </p:tgtEl>
                                        <p:attrNameLst>
                                          <p:attrName>fill.on</p:attrName>
                                        </p:attrNameLst>
                                      </p:cBhvr>
                                      <p:to>
                                        <p:strVal val="true"/>
                                      </p:to>
                                    </p:set>
                                  </p:childTnLst>
                                </p:cTn>
                              </p:par>
                            </p:childTnLst>
                          </p:cTn>
                        </p:par>
                      </p:childTnLst>
                    </p:cTn>
                  </p:par>
                </p:childTnLst>
              </p:cTn>
              <p:nextCondLst>
                <p:cond evt="onClick" delay="0">
                  <p:tgtEl>
                    <p:spTgt spid="73"/>
                  </p:tgtEl>
                </p:cond>
              </p:nextCondLst>
            </p:seq>
            <p:seq concurrent="1" nextAc="seek">
              <p:cTn id="473" restart="whenNotActive" fill="hold" evtFilter="cancelBubble" nodeType="interactiveSeq">
                <p:stCondLst>
                  <p:cond evt="onClick" delay="0">
                    <p:tgtEl>
                      <p:spTgt spid="74"/>
                    </p:tgtEl>
                  </p:cond>
                </p:stCondLst>
                <p:endSync evt="end" delay="0">
                  <p:rtn val="all"/>
                </p:endSync>
                <p:childTnLst>
                  <p:par>
                    <p:cTn id="474" fill="hold">
                      <p:stCondLst>
                        <p:cond delay="0"/>
                      </p:stCondLst>
                      <p:childTnLst>
                        <p:par>
                          <p:cTn id="475" fill="hold">
                            <p:stCondLst>
                              <p:cond delay="0"/>
                            </p:stCondLst>
                            <p:childTnLst>
                              <p:par>
                                <p:cTn id="476" presetID="19" presetClass="emph" presetSubtype="0" fill="hold" grpId="0" nodeType="clickEffect">
                                  <p:stCondLst>
                                    <p:cond delay="0"/>
                                  </p:stCondLst>
                                  <p:childTnLst>
                                    <p:animClr clrSpc="rgb" dir="cw">
                                      <p:cBhvr override="childStyle">
                                        <p:cTn id="477" dur="500" fill="hold"/>
                                        <p:tgtEl>
                                          <p:spTgt spid="74"/>
                                        </p:tgtEl>
                                        <p:attrNameLst>
                                          <p:attrName>style.color</p:attrName>
                                        </p:attrNameLst>
                                      </p:cBhvr>
                                      <p:to>
                                        <a:srgbClr val="66FFFF"/>
                                      </p:to>
                                    </p:animClr>
                                    <p:animClr clrSpc="rgb" dir="cw">
                                      <p:cBhvr>
                                        <p:cTn id="478" dur="500" fill="hold"/>
                                        <p:tgtEl>
                                          <p:spTgt spid="74"/>
                                        </p:tgtEl>
                                        <p:attrNameLst>
                                          <p:attrName>fillcolor</p:attrName>
                                        </p:attrNameLst>
                                      </p:cBhvr>
                                      <p:to>
                                        <a:srgbClr val="66FFFF"/>
                                      </p:to>
                                    </p:animClr>
                                    <p:set>
                                      <p:cBhvr>
                                        <p:cTn id="479" dur="500" fill="hold"/>
                                        <p:tgtEl>
                                          <p:spTgt spid="74"/>
                                        </p:tgtEl>
                                        <p:attrNameLst>
                                          <p:attrName>fill.type</p:attrName>
                                        </p:attrNameLst>
                                      </p:cBhvr>
                                      <p:to>
                                        <p:strVal val="solid"/>
                                      </p:to>
                                    </p:set>
                                    <p:set>
                                      <p:cBhvr>
                                        <p:cTn id="480" dur="500" fill="hold"/>
                                        <p:tgtEl>
                                          <p:spTgt spid="74"/>
                                        </p:tgtEl>
                                        <p:attrNameLst>
                                          <p:attrName>fill.on</p:attrName>
                                        </p:attrNameLst>
                                      </p:cBhvr>
                                      <p:to>
                                        <p:strVal val="true"/>
                                      </p:to>
                                    </p:set>
                                  </p:childTnLst>
                                </p:cTn>
                              </p:par>
                            </p:childTnLst>
                          </p:cTn>
                        </p:par>
                      </p:childTnLst>
                    </p:cTn>
                  </p:par>
                </p:childTnLst>
              </p:cTn>
              <p:nextCondLst>
                <p:cond evt="onClick" delay="0">
                  <p:tgtEl>
                    <p:spTgt spid="74"/>
                  </p:tgtEl>
                </p:cond>
              </p:nextCondLst>
            </p:seq>
            <p:seq concurrent="1" nextAc="seek">
              <p:cTn id="481" restart="whenNotActive" fill="hold" evtFilter="cancelBubble" nodeType="interactiveSeq">
                <p:stCondLst>
                  <p:cond evt="onClick" delay="0">
                    <p:tgtEl>
                      <p:spTgt spid="75"/>
                    </p:tgtEl>
                  </p:cond>
                </p:stCondLst>
                <p:endSync evt="end" delay="0">
                  <p:rtn val="all"/>
                </p:endSync>
                <p:childTnLst>
                  <p:par>
                    <p:cTn id="482" fill="hold">
                      <p:stCondLst>
                        <p:cond delay="0"/>
                      </p:stCondLst>
                      <p:childTnLst>
                        <p:par>
                          <p:cTn id="483" fill="hold">
                            <p:stCondLst>
                              <p:cond delay="0"/>
                            </p:stCondLst>
                            <p:childTnLst>
                              <p:par>
                                <p:cTn id="484" presetID="19" presetClass="emph" presetSubtype="0" fill="hold" grpId="0" nodeType="clickEffect">
                                  <p:stCondLst>
                                    <p:cond delay="0"/>
                                  </p:stCondLst>
                                  <p:childTnLst>
                                    <p:animClr clrSpc="rgb" dir="cw">
                                      <p:cBhvr override="childStyle">
                                        <p:cTn id="485" dur="500" fill="hold"/>
                                        <p:tgtEl>
                                          <p:spTgt spid="75"/>
                                        </p:tgtEl>
                                        <p:attrNameLst>
                                          <p:attrName>style.color</p:attrName>
                                        </p:attrNameLst>
                                      </p:cBhvr>
                                      <p:to>
                                        <a:srgbClr val="66FFFF"/>
                                      </p:to>
                                    </p:animClr>
                                    <p:animClr clrSpc="rgb" dir="cw">
                                      <p:cBhvr>
                                        <p:cTn id="486" dur="500" fill="hold"/>
                                        <p:tgtEl>
                                          <p:spTgt spid="75"/>
                                        </p:tgtEl>
                                        <p:attrNameLst>
                                          <p:attrName>fillcolor</p:attrName>
                                        </p:attrNameLst>
                                      </p:cBhvr>
                                      <p:to>
                                        <a:srgbClr val="66FFFF"/>
                                      </p:to>
                                    </p:animClr>
                                    <p:set>
                                      <p:cBhvr>
                                        <p:cTn id="487" dur="500" fill="hold"/>
                                        <p:tgtEl>
                                          <p:spTgt spid="75"/>
                                        </p:tgtEl>
                                        <p:attrNameLst>
                                          <p:attrName>fill.type</p:attrName>
                                        </p:attrNameLst>
                                      </p:cBhvr>
                                      <p:to>
                                        <p:strVal val="solid"/>
                                      </p:to>
                                    </p:set>
                                    <p:set>
                                      <p:cBhvr>
                                        <p:cTn id="488" dur="500" fill="hold"/>
                                        <p:tgtEl>
                                          <p:spTgt spid="75"/>
                                        </p:tgtEl>
                                        <p:attrNameLst>
                                          <p:attrName>fill.on</p:attrName>
                                        </p:attrNameLst>
                                      </p:cBhvr>
                                      <p:to>
                                        <p:strVal val="true"/>
                                      </p:to>
                                    </p:set>
                                  </p:childTnLst>
                                </p:cTn>
                              </p:par>
                            </p:childTnLst>
                          </p:cTn>
                        </p:par>
                      </p:childTnLst>
                    </p:cTn>
                  </p:par>
                </p:childTnLst>
              </p:cTn>
              <p:nextCondLst>
                <p:cond evt="onClick" delay="0">
                  <p:tgtEl>
                    <p:spTgt spid="75"/>
                  </p:tgtEl>
                </p:cond>
              </p:nextCondLst>
            </p:seq>
            <p:seq concurrent="1" nextAc="seek">
              <p:cTn id="489" restart="whenNotActive" fill="hold" evtFilter="cancelBubble" nodeType="interactiveSeq">
                <p:stCondLst>
                  <p:cond evt="onClick" delay="0">
                    <p:tgtEl>
                      <p:spTgt spid="76"/>
                    </p:tgtEl>
                  </p:cond>
                </p:stCondLst>
                <p:endSync evt="end" delay="0">
                  <p:rtn val="all"/>
                </p:endSync>
                <p:childTnLst>
                  <p:par>
                    <p:cTn id="490" fill="hold">
                      <p:stCondLst>
                        <p:cond delay="0"/>
                      </p:stCondLst>
                      <p:childTnLst>
                        <p:par>
                          <p:cTn id="491" fill="hold">
                            <p:stCondLst>
                              <p:cond delay="0"/>
                            </p:stCondLst>
                            <p:childTnLst>
                              <p:par>
                                <p:cTn id="492" presetID="19" presetClass="emph" presetSubtype="0" fill="hold" grpId="0" nodeType="clickEffect">
                                  <p:stCondLst>
                                    <p:cond delay="0"/>
                                  </p:stCondLst>
                                  <p:childTnLst>
                                    <p:animClr clrSpc="rgb" dir="cw">
                                      <p:cBhvr override="childStyle">
                                        <p:cTn id="493" dur="500" fill="hold"/>
                                        <p:tgtEl>
                                          <p:spTgt spid="76"/>
                                        </p:tgtEl>
                                        <p:attrNameLst>
                                          <p:attrName>style.color</p:attrName>
                                        </p:attrNameLst>
                                      </p:cBhvr>
                                      <p:to>
                                        <a:srgbClr val="66FFFF"/>
                                      </p:to>
                                    </p:animClr>
                                    <p:animClr clrSpc="rgb" dir="cw">
                                      <p:cBhvr>
                                        <p:cTn id="494" dur="500" fill="hold"/>
                                        <p:tgtEl>
                                          <p:spTgt spid="76"/>
                                        </p:tgtEl>
                                        <p:attrNameLst>
                                          <p:attrName>fillcolor</p:attrName>
                                        </p:attrNameLst>
                                      </p:cBhvr>
                                      <p:to>
                                        <a:srgbClr val="66FFFF"/>
                                      </p:to>
                                    </p:animClr>
                                    <p:set>
                                      <p:cBhvr>
                                        <p:cTn id="495" dur="500" fill="hold"/>
                                        <p:tgtEl>
                                          <p:spTgt spid="76"/>
                                        </p:tgtEl>
                                        <p:attrNameLst>
                                          <p:attrName>fill.type</p:attrName>
                                        </p:attrNameLst>
                                      </p:cBhvr>
                                      <p:to>
                                        <p:strVal val="solid"/>
                                      </p:to>
                                    </p:set>
                                    <p:set>
                                      <p:cBhvr>
                                        <p:cTn id="496" dur="500" fill="hold"/>
                                        <p:tgtEl>
                                          <p:spTgt spid="76"/>
                                        </p:tgtEl>
                                        <p:attrNameLst>
                                          <p:attrName>fill.on</p:attrName>
                                        </p:attrNameLst>
                                      </p:cBhvr>
                                      <p:to>
                                        <p:strVal val="true"/>
                                      </p:to>
                                    </p:set>
                                  </p:childTnLst>
                                </p:cTn>
                              </p:par>
                            </p:childTnLst>
                          </p:cTn>
                        </p:par>
                      </p:childTnLst>
                    </p:cTn>
                  </p:par>
                </p:childTnLst>
              </p:cTn>
              <p:nextCondLst>
                <p:cond evt="onClick" delay="0">
                  <p:tgtEl>
                    <p:spTgt spid="76"/>
                  </p:tgtEl>
                </p:cond>
              </p:nextCondLst>
            </p:seq>
            <p:seq concurrent="1" nextAc="seek">
              <p:cTn id="497" restart="whenNotActive" fill="hold" evtFilter="cancelBubble" nodeType="interactiveSeq">
                <p:stCondLst>
                  <p:cond evt="onClick" delay="0">
                    <p:tgtEl>
                      <p:spTgt spid="77"/>
                    </p:tgtEl>
                  </p:cond>
                </p:stCondLst>
                <p:endSync evt="end" delay="0">
                  <p:rtn val="all"/>
                </p:endSync>
                <p:childTnLst>
                  <p:par>
                    <p:cTn id="498" fill="hold">
                      <p:stCondLst>
                        <p:cond delay="0"/>
                      </p:stCondLst>
                      <p:childTnLst>
                        <p:par>
                          <p:cTn id="499" fill="hold">
                            <p:stCondLst>
                              <p:cond delay="0"/>
                            </p:stCondLst>
                            <p:childTnLst>
                              <p:par>
                                <p:cTn id="500" presetID="19" presetClass="emph" presetSubtype="0" fill="hold" grpId="0" nodeType="clickEffect">
                                  <p:stCondLst>
                                    <p:cond delay="0"/>
                                  </p:stCondLst>
                                  <p:childTnLst>
                                    <p:animClr clrSpc="rgb" dir="cw">
                                      <p:cBhvr override="childStyle">
                                        <p:cTn id="501" dur="500" fill="hold"/>
                                        <p:tgtEl>
                                          <p:spTgt spid="77"/>
                                        </p:tgtEl>
                                        <p:attrNameLst>
                                          <p:attrName>style.color</p:attrName>
                                        </p:attrNameLst>
                                      </p:cBhvr>
                                      <p:to>
                                        <a:srgbClr val="FF0000"/>
                                      </p:to>
                                    </p:animClr>
                                    <p:animClr clrSpc="rgb" dir="cw">
                                      <p:cBhvr>
                                        <p:cTn id="502" dur="500" fill="hold"/>
                                        <p:tgtEl>
                                          <p:spTgt spid="77"/>
                                        </p:tgtEl>
                                        <p:attrNameLst>
                                          <p:attrName>fillcolor</p:attrName>
                                        </p:attrNameLst>
                                      </p:cBhvr>
                                      <p:to>
                                        <a:srgbClr val="FF0000"/>
                                      </p:to>
                                    </p:animClr>
                                    <p:set>
                                      <p:cBhvr>
                                        <p:cTn id="503" dur="500" fill="hold"/>
                                        <p:tgtEl>
                                          <p:spTgt spid="77"/>
                                        </p:tgtEl>
                                        <p:attrNameLst>
                                          <p:attrName>fill.type</p:attrName>
                                        </p:attrNameLst>
                                      </p:cBhvr>
                                      <p:to>
                                        <p:strVal val="solid"/>
                                      </p:to>
                                    </p:set>
                                    <p:set>
                                      <p:cBhvr>
                                        <p:cTn id="504" dur="500" fill="hold"/>
                                        <p:tgtEl>
                                          <p:spTgt spid="77"/>
                                        </p:tgtEl>
                                        <p:attrNameLst>
                                          <p:attrName>fill.on</p:attrName>
                                        </p:attrNameLst>
                                      </p:cBhvr>
                                      <p:to>
                                        <p:strVal val="true"/>
                                      </p:to>
                                    </p:set>
                                  </p:childTnLst>
                                </p:cTn>
                              </p:par>
                            </p:childTnLst>
                          </p:cTn>
                        </p:par>
                        <p:par>
                          <p:cTn id="505" fill="hold">
                            <p:stCondLst>
                              <p:cond delay="500"/>
                            </p:stCondLst>
                            <p:childTnLst>
                              <p:par>
                                <p:cTn id="506" presetID="10" presetClass="entr" presetSubtype="0" fill="hold" grpId="0" nodeType="afterEffect">
                                  <p:stCondLst>
                                    <p:cond delay="0"/>
                                  </p:stCondLst>
                                  <p:childTnLst>
                                    <p:set>
                                      <p:cBhvr>
                                        <p:cTn id="507" dur="1" fill="hold">
                                          <p:stCondLst>
                                            <p:cond delay="0"/>
                                          </p:stCondLst>
                                        </p:cTn>
                                        <p:tgtEl>
                                          <p:spTgt spid="66"/>
                                        </p:tgtEl>
                                        <p:attrNameLst>
                                          <p:attrName>style.visibility</p:attrName>
                                        </p:attrNameLst>
                                      </p:cBhvr>
                                      <p:to>
                                        <p:strVal val="visible"/>
                                      </p:to>
                                    </p:set>
                                    <p:animEffect transition="in" filter="fade">
                                      <p:cBhvr>
                                        <p:cTn id="508" dur="2000"/>
                                        <p:tgtEl>
                                          <p:spTgt spid="66"/>
                                        </p:tgtEl>
                                      </p:cBhvr>
                                    </p:animEffect>
                                  </p:childTnLst>
                                </p:cTn>
                              </p:par>
                            </p:childTnLst>
                          </p:cTn>
                        </p:par>
                      </p:childTnLst>
                    </p:cTn>
                  </p:par>
                </p:childTnLst>
              </p:cTn>
              <p:nextCondLst>
                <p:cond evt="onClick" delay="0">
                  <p:tgtEl>
                    <p:spTgt spid="77"/>
                  </p:tgtEl>
                </p:cond>
              </p:nextCondLst>
            </p:seq>
            <p:seq concurrent="1" nextAc="seek">
              <p:cTn id="509" restart="whenNotActive" fill="hold" evtFilter="cancelBubble" nodeType="interactiveSeq">
                <p:stCondLst>
                  <p:cond evt="onClick" delay="0">
                    <p:tgtEl>
                      <p:spTgt spid="78"/>
                    </p:tgtEl>
                  </p:cond>
                </p:stCondLst>
                <p:endSync evt="end" delay="0">
                  <p:rtn val="all"/>
                </p:endSync>
                <p:childTnLst>
                  <p:par>
                    <p:cTn id="510" fill="hold">
                      <p:stCondLst>
                        <p:cond delay="0"/>
                      </p:stCondLst>
                      <p:childTnLst>
                        <p:par>
                          <p:cTn id="511" fill="hold">
                            <p:stCondLst>
                              <p:cond delay="0"/>
                            </p:stCondLst>
                            <p:childTnLst>
                              <p:par>
                                <p:cTn id="512" presetID="19" presetClass="emph" presetSubtype="0" fill="hold" grpId="0" nodeType="clickEffect">
                                  <p:stCondLst>
                                    <p:cond delay="0"/>
                                  </p:stCondLst>
                                  <p:childTnLst>
                                    <p:animClr clrSpc="rgb" dir="cw">
                                      <p:cBhvr override="childStyle">
                                        <p:cTn id="513" dur="500" fill="hold"/>
                                        <p:tgtEl>
                                          <p:spTgt spid="78"/>
                                        </p:tgtEl>
                                        <p:attrNameLst>
                                          <p:attrName>style.color</p:attrName>
                                        </p:attrNameLst>
                                      </p:cBhvr>
                                      <p:to>
                                        <a:srgbClr val="66FFFF"/>
                                      </p:to>
                                    </p:animClr>
                                    <p:animClr clrSpc="rgb" dir="cw">
                                      <p:cBhvr>
                                        <p:cTn id="514" dur="500" fill="hold"/>
                                        <p:tgtEl>
                                          <p:spTgt spid="78"/>
                                        </p:tgtEl>
                                        <p:attrNameLst>
                                          <p:attrName>fillcolor</p:attrName>
                                        </p:attrNameLst>
                                      </p:cBhvr>
                                      <p:to>
                                        <a:srgbClr val="66FFFF"/>
                                      </p:to>
                                    </p:animClr>
                                    <p:set>
                                      <p:cBhvr>
                                        <p:cTn id="515" dur="500" fill="hold"/>
                                        <p:tgtEl>
                                          <p:spTgt spid="78"/>
                                        </p:tgtEl>
                                        <p:attrNameLst>
                                          <p:attrName>fill.type</p:attrName>
                                        </p:attrNameLst>
                                      </p:cBhvr>
                                      <p:to>
                                        <p:strVal val="solid"/>
                                      </p:to>
                                    </p:set>
                                    <p:set>
                                      <p:cBhvr>
                                        <p:cTn id="516" dur="500" fill="hold"/>
                                        <p:tgtEl>
                                          <p:spTgt spid="78"/>
                                        </p:tgtEl>
                                        <p:attrNameLst>
                                          <p:attrName>fill.on</p:attrName>
                                        </p:attrNameLst>
                                      </p:cBhvr>
                                      <p:to>
                                        <p:strVal val="true"/>
                                      </p:to>
                                    </p:set>
                                  </p:childTnLst>
                                </p:cTn>
                              </p:par>
                            </p:childTnLst>
                          </p:cTn>
                        </p:par>
                      </p:childTnLst>
                    </p:cTn>
                  </p:par>
                </p:childTnLst>
              </p:cTn>
              <p:nextCondLst>
                <p:cond evt="onClick" delay="0">
                  <p:tgtEl>
                    <p:spTgt spid="78"/>
                  </p:tgtEl>
                </p:cond>
              </p:nextCondLst>
            </p:seq>
            <p:seq concurrent="1" nextAc="seek">
              <p:cTn id="517" restart="whenNotActive" fill="hold" evtFilter="cancelBubble" nodeType="interactiveSeq">
                <p:stCondLst>
                  <p:cond evt="onClick" delay="0">
                    <p:tgtEl>
                      <p:spTgt spid="79"/>
                    </p:tgtEl>
                  </p:cond>
                </p:stCondLst>
                <p:endSync evt="end" delay="0">
                  <p:rtn val="all"/>
                </p:endSync>
                <p:childTnLst>
                  <p:par>
                    <p:cTn id="518" fill="hold">
                      <p:stCondLst>
                        <p:cond delay="0"/>
                      </p:stCondLst>
                      <p:childTnLst>
                        <p:par>
                          <p:cTn id="519" fill="hold">
                            <p:stCondLst>
                              <p:cond delay="0"/>
                            </p:stCondLst>
                            <p:childTnLst>
                              <p:par>
                                <p:cTn id="520" presetID="19" presetClass="emph" presetSubtype="0" fill="hold" grpId="0" nodeType="clickEffect">
                                  <p:stCondLst>
                                    <p:cond delay="0"/>
                                  </p:stCondLst>
                                  <p:childTnLst>
                                    <p:animClr clrSpc="rgb" dir="cw">
                                      <p:cBhvr override="childStyle">
                                        <p:cTn id="521" dur="500" fill="hold"/>
                                        <p:tgtEl>
                                          <p:spTgt spid="79"/>
                                        </p:tgtEl>
                                        <p:attrNameLst>
                                          <p:attrName>style.color</p:attrName>
                                        </p:attrNameLst>
                                      </p:cBhvr>
                                      <p:to>
                                        <a:srgbClr val="66FFFF"/>
                                      </p:to>
                                    </p:animClr>
                                    <p:animClr clrSpc="rgb" dir="cw">
                                      <p:cBhvr>
                                        <p:cTn id="522" dur="500" fill="hold"/>
                                        <p:tgtEl>
                                          <p:spTgt spid="79"/>
                                        </p:tgtEl>
                                        <p:attrNameLst>
                                          <p:attrName>fillcolor</p:attrName>
                                        </p:attrNameLst>
                                      </p:cBhvr>
                                      <p:to>
                                        <a:srgbClr val="66FFFF"/>
                                      </p:to>
                                    </p:animClr>
                                    <p:set>
                                      <p:cBhvr>
                                        <p:cTn id="523" dur="500" fill="hold"/>
                                        <p:tgtEl>
                                          <p:spTgt spid="79"/>
                                        </p:tgtEl>
                                        <p:attrNameLst>
                                          <p:attrName>fill.type</p:attrName>
                                        </p:attrNameLst>
                                      </p:cBhvr>
                                      <p:to>
                                        <p:strVal val="solid"/>
                                      </p:to>
                                    </p:set>
                                    <p:set>
                                      <p:cBhvr>
                                        <p:cTn id="524" dur="500" fill="hold"/>
                                        <p:tgtEl>
                                          <p:spTgt spid="79"/>
                                        </p:tgtEl>
                                        <p:attrNameLst>
                                          <p:attrName>fill.on</p:attrName>
                                        </p:attrNameLst>
                                      </p:cBhvr>
                                      <p:to>
                                        <p:strVal val="true"/>
                                      </p:to>
                                    </p:set>
                                  </p:childTnLst>
                                </p:cTn>
                              </p:par>
                            </p:childTnLst>
                          </p:cTn>
                        </p:par>
                      </p:childTnLst>
                    </p:cTn>
                  </p:par>
                </p:childTnLst>
              </p:cTn>
              <p:nextCondLst>
                <p:cond evt="onClick" delay="0">
                  <p:tgtEl>
                    <p:spTgt spid="79"/>
                  </p:tgtEl>
                </p:cond>
              </p:nextCondLst>
            </p:seq>
            <p:seq concurrent="1" nextAc="seek">
              <p:cTn id="525" restart="whenNotActive" fill="hold" evtFilter="cancelBubble" nodeType="interactiveSeq">
                <p:stCondLst>
                  <p:cond evt="onClick" delay="0">
                    <p:tgtEl>
                      <p:spTgt spid="80"/>
                    </p:tgtEl>
                  </p:cond>
                </p:stCondLst>
                <p:endSync evt="end" delay="0">
                  <p:rtn val="all"/>
                </p:endSync>
                <p:childTnLst>
                  <p:par>
                    <p:cTn id="526" fill="hold">
                      <p:stCondLst>
                        <p:cond delay="0"/>
                      </p:stCondLst>
                      <p:childTnLst>
                        <p:par>
                          <p:cTn id="527" fill="hold">
                            <p:stCondLst>
                              <p:cond delay="0"/>
                            </p:stCondLst>
                            <p:childTnLst>
                              <p:par>
                                <p:cTn id="528" presetID="19" presetClass="emph" presetSubtype="0" fill="hold" grpId="0" nodeType="clickEffect">
                                  <p:stCondLst>
                                    <p:cond delay="0"/>
                                  </p:stCondLst>
                                  <p:childTnLst>
                                    <p:animClr clrSpc="rgb" dir="cw">
                                      <p:cBhvr override="childStyle">
                                        <p:cTn id="529" dur="500" fill="hold"/>
                                        <p:tgtEl>
                                          <p:spTgt spid="80"/>
                                        </p:tgtEl>
                                        <p:attrNameLst>
                                          <p:attrName>style.color</p:attrName>
                                        </p:attrNameLst>
                                      </p:cBhvr>
                                      <p:to>
                                        <a:srgbClr val="66FFFF"/>
                                      </p:to>
                                    </p:animClr>
                                    <p:animClr clrSpc="rgb" dir="cw">
                                      <p:cBhvr>
                                        <p:cTn id="530" dur="500" fill="hold"/>
                                        <p:tgtEl>
                                          <p:spTgt spid="80"/>
                                        </p:tgtEl>
                                        <p:attrNameLst>
                                          <p:attrName>fillcolor</p:attrName>
                                        </p:attrNameLst>
                                      </p:cBhvr>
                                      <p:to>
                                        <a:srgbClr val="66FFFF"/>
                                      </p:to>
                                    </p:animClr>
                                    <p:set>
                                      <p:cBhvr>
                                        <p:cTn id="531" dur="500" fill="hold"/>
                                        <p:tgtEl>
                                          <p:spTgt spid="80"/>
                                        </p:tgtEl>
                                        <p:attrNameLst>
                                          <p:attrName>fill.type</p:attrName>
                                        </p:attrNameLst>
                                      </p:cBhvr>
                                      <p:to>
                                        <p:strVal val="solid"/>
                                      </p:to>
                                    </p:set>
                                    <p:set>
                                      <p:cBhvr>
                                        <p:cTn id="532" dur="500" fill="hold"/>
                                        <p:tgtEl>
                                          <p:spTgt spid="80"/>
                                        </p:tgtEl>
                                        <p:attrNameLst>
                                          <p:attrName>fill.on</p:attrName>
                                        </p:attrNameLst>
                                      </p:cBhvr>
                                      <p:to>
                                        <p:strVal val="true"/>
                                      </p:to>
                                    </p:set>
                                  </p:childTnLst>
                                </p:cTn>
                              </p:par>
                            </p:childTnLst>
                          </p:cTn>
                        </p:par>
                      </p:childTnLst>
                    </p:cTn>
                  </p:par>
                </p:childTnLst>
              </p:cTn>
              <p:nextCondLst>
                <p:cond evt="onClick" delay="0">
                  <p:tgtEl>
                    <p:spTgt spid="80"/>
                  </p:tgtEl>
                </p:cond>
              </p:nextCondLst>
            </p:seq>
            <p:seq concurrent="1" nextAc="seek">
              <p:cTn id="533" restart="whenNotActive" fill="hold" evtFilter="cancelBubble" nodeType="interactiveSeq">
                <p:stCondLst>
                  <p:cond evt="onClick" delay="0">
                    <p:tgtEl>
                      <p:spTgt spid="81"/>
                    </p:tgtEl>
                  </p:cond>
                </p:stCondLst>
                <p:endSync evt="end" delay="0">
                  <p:rtn val="all"/>
                </p:endSync>
                <p:childTnLst>
                  <p:par>
                    <p:cTn id="534" fill="hold">
                      <p:stCondLst>
                        <p:cond delay="0"/>
                      </p:stCondLst>
                      <p:childTnLst>
                        <p:par>
                          <p:cTn id="535" fill="hold">
                            <p:stCondLst>
                              <p:cond delay="0"/>
                            </p:stCondLst>
                            <p:childTnLst>
                              <p:par>
                                <p:cTn id="536" presetID="19" presetClass="emph" presetSubtype="0" fill="hold" grpId="0" nodeType="clickEffect">
                                  <p:stCondLst>
                                    <p:cond delay="0"/>
                                  </p:stCondLst>
                                  <p:childTnLst>
                                    <p:animClr clrSpc="rgb" dir="cw">
                                      <p:cBhvr override="childStyle">
                                        <p:cTn id="537" dur="500" fill="hold"/>
                                        <p:tgtEl>
                                          <p:spTgt spid="81"/>
                                        </p:tgtEl>
                                        <p:attrNameLst>
                                          <p:attrName>style.color</p:attrName>
                                        </p:attrNameLst>
                                      </p:cBhvr>
                                      <p:to>
                                        <a:srgbClr val="FF0000"/>
                                      </p:to>
                                    </p:animClr>
                                    <p:animClr clrSpc="rgb" dir="cw">
                                      <p:cBhvr>
                                        <p:cTn id="538" dur="500" fill="hold"/>
                                        <p:tgtEl>
                                          <p:spTgt spid="81"/>
                                        </p:tgtEl>
                                        <p:attrNameLst>
                                          <p:attrName>fillcolor</p:attrName>
                                        </p:attrNameLst>
                                      </p:cBhvr>
                                      <p:to>
                                        <a:srgbClr val="FF0000"/>
                                      </p:to>
                                    </p:animClr>
                                    <p:set>
                                      <p:cBhvr>
                                        <p:cTn id="539" dur="500" fill="hold"/>
                                        <p:tgtEl>
                                          <p:spTgt spid="81"/>
                                        </p:tgtEl>
                                        <p:attrNameLst>
                                          <p:attrName>fill.type</p:attrName>
                                        </p:attrNameLst>
                                      </p:cBhvr>
                                      <p:to>
                                        <p:strVal val="solid"/>
                                      </p:to>
                                    </p:set>
                                    <p:set>
                                      <p:cBhvr>
                                        <p:cTn id="540" dur="500" fill="hold"/>
                                        <p:tgtEl>
                                          <p:spTgt spid="81"/>
                                        </p:tgtEl>
                                        <p:attrNameLst>
                                          <p:attrName>fill.on</p:attrName>
                                        </p:attrNameLst>
                                      </p:cBhvr>
                                      <p:to>
                                        <p:strVal val="true"/>
                                      </p:to>
                                    </p:set>
                                  </p:childTnLst>
                                </p:cTn>
                              </p:par>
                            </p:childTnLst>
                          </p:cTn>
                        </p:par>
                        <p:par>
                          <p:cTn id="541" fill="hold">
                            <p:stCondLst>
                              <p:cond delay="500"/>
                            </p:stCondLst>
                            <p:childTnLst>
                              <p:par>
                                <p:cTn id="542" presetID="10" presetClass="entr" presetSubtype="0" fill="hold" grpId="0" nodeType="afterEffect">
                                  <p:stCondLst>
                                    <p:cond delay="0"/>
                                  </p:stCondLst>
                                  <p:childTnLst>
                                    <p:set>
                                      <p:cBhvr>
                                        <p:cTn id="543" dur="1" fill="hold">
                                          <p:stCondLst>
                                            <p:cond delay="0"/>
                                          </p:stCondLst>
                                        </p:cTn>
                                        <p:tgtEl>
                                          <p:spTgt spid="95"/>
                                        </p:tgtEl>
                                        <p:attrNameLst>
                                          <p:attrName>style.visibility</p:attrName>
                                        </p:attrNameLst>
                                      </p:cBhvr>
                                      <p:to>
                                        <p:strVal val="visible"/>
                                      </p:to>
                                    </p:set>
                                    <p:animEffect transition="in" filter="fade">
                                      <p:cBhvr>
                                        <p:cTn id="544" dur="2000"/>
                                        <p:tgtEl>
                                          <p:spTgt spid="95"/>
                                        </p:tgtEl>
                                      </p:cBhvr>
                                    </p:animEffect>
                                  </p:childTnLst>
                                </p:cTn>
                              </p:par>
                            </p:childTnLst>
                          </p:cTn>
                        </p:par>
                      </p:childTnLst>
                    </p:cTn>
                  </p:par>
                </p:childTnLst>
              </p:cTn>
              <p:nextCondLst>
                <p:cond evt="onClick" delay="0">
                  <p:tgtEl>
                    <p:spTgt spid="81"/>
                  </p:tgtEl>
                </p:cond>
              </p:nextCondLst>
            </p:seq>
            <p:seq concurrent="1" nextAc="seek">
              <p:cTn id="545" restart="whenNotActive" fill="hold" evtFilter="cancelBubble" nodeType="interactiveSeq">
                <p:stCondLst>
                  <p:cond evt="onClick" delay="0">
                    <p:tgtEl>
                      <p:spTgt spid="82"/>
                    </p:tgtEl>
                  </p:cond>
                </p:stCondLst>
                <p:endSync evt="end" delay="0">
                  <p:rtn val="all"/>
                </p:endSync>
                <p:childTnLst>
                  <p:par>
                    <p:cTn id="546" fill="hold">
                      <p:stCondLst>
                        <p:cond delay="0"/>
                      </p:stCondLst>
                      <p:childTnLst>
                        <p:par>
                          <p:cTn id="547" fill="hold">
                            <p:stCondLst>
                              <p:cond delay="0"/>
                            </p:stCondLst>
                            <p:childTnLst>
                              <p:par>
                                <p:cTn id="548" presetID="19" presetClass="emph" presetSubtype="0" fill="hold" grpId="0" nodeType="clickEffect">
                                  <p:stCondLst>
                                    <p:cond delay="0"/>
                                  </p:stCondLst>
                                  <p:childTnLst>
                                    <p:animClr clrSpc="rgb" dir="cw">
                                      <p:cBhvr override="childStyle">
                                        <p:cTn id="549" dur="500" fill="hold"/>
                                        <p:tgtEl>
                                          <p:spTgt spid="82"/>
                                        </p:tgtEl>
                                        <p:attrNameLst>
                                          <p:attrName>style.color</p:attrName>
                                        </p:attrNameLst>
                                      </p:cBhvr>
                                      <p:to>
                                        <a:srgbClr val="66FFFF"/>
                                      </p:to>
                                    </p:animClr>
                                    <p:animClr clrSpc="rgb" dir="cw">
                                      <p:cBhvr>
                                        <p:cTn id="550" dur="500" fill="hold"/>
                                        <p:tgtEl>
                                          <p:spTgt spid="82"/>
                                        </p:tgtEl>
                                        <p:attrNameLst>
                                          <p:attrName>fillcolor</p:attrName>
                                        </p:attrNameLst>
                                      </p:cBhvr>
                                      <p:to>
                                        <a:srgbClr val="66FFFF"/>
                                      </p:to>
                                    </p:animClr>
                                    <p:set>
                                      <p:cBhvr>
                                        <p:cTn id="551" dur="500" fill="hold"/>
                                        <p:tgtEl>
                                          <p:spTgt spid="82"/>
                                        </p:tgtEl>
                                        <p:attrNameLst>
                                          <p:attrName>fill.type</p:attrName>
                                        </p:attrNameLst>
                                      </p:cBhvr>
                                      <p:to>
                                        <p:strVal val="solid"/>
                                      </p:to>
                                    </p:set>
                                    <p:set>
                                      <p:cBhvr>
                                        <p:cTn id="552" dur="500" fill="hold"/>
                                        <p:tgtEl>
                                          <p:spTgt spid="82"/>
                                        </p:tgtEl>
                                        <p:attrNameLst>
                                          <p:attrName>fill.on</p:attrName>
                                        </p:attrNameLst>
                                      </p:cBhvr>
                                      <p:to>
                                        <p:strVal val="true"/>
                                      </p:to>
                                    </p:set>
                                  </p:childTnLst>
                                </p:cTn>
                              </p:par>
                            </p:childTnLst>
                          </p:cTn>
                        </p:par>
                      </p:childTnLst>
                    </p:cTn>
                  </p:par>
                </p:childTnLst>
              </p:cTn>
              <p:nextCondLst>
                <p:cond evt="onClick" delay="0">
                  <p:tgtEl>
                    <p:spTgt spid="82"/>
                  </p:tgtEl>
                </p:cond>
              </p:nextCondLst>
            </p:seq>
            <p:seq concurrent="1" nextAc="seek">
              <p:cTn id="553" restart="whenNotActive" fill="hold" evtFilter="cancelBubble" nodeType="interactiveSeq">
                <p:stCondLst>
                  <p:cond evt="onClick" delay="0">
                    <p:tgtEl>
                      <p:spTgt spid="83"/>
                    </p:tgtEl>
                  </p:cond>
                </p:stCondLst>
                <p:endSync evt="end" delay="0">
                  <p:rtn val="all"/>
                </p:endSync>
                <p:childTnLst>
                  <p:par>
                    <p:cTn id="554" fill="hold">
                      <p:stCondLst>
                        <p:cond delay="0"/>
                      </p:stCondLst>
                      <p:childTnLst>
                        <p:par>
                          <p:cTn id="555" fill="hold">
                            <p:stCondLst>
                              <p:cond delay="0"/>
                            </p:stCondLst>
                            <p:childTnLst>
                              <p:par>
                                <p:cTn id="556" presetID="19" presetClass="emph" presetSubtype="0" fill="hold" grpId="0" nodeType="clickEffect">
                                  <p:stCondLst>
                                    <p:cond delay="0"/>
                                  </p:stCondLst>
                                  <p:childTnLst>
                                    <p:animClr clrSpc="rgb" dir="cw">
                                      <p:cBhvr override="childStyle">
                                        <p:cTn id="557" dur="500" fill="hold"/>
                                        <p:tgtEl>
                                          <p:spTgt spid="83"/>
                                        </p:tgtEl>
                                        <p:attrNameLst>
                                          <p:attrName>style.color</p:attrName>
                                        </p:attrNameLst>
                                      </p:cBhvr>
                                      <p:to>
                                        <a:srgbClr val="66FFFF"/>
                                      </p:to>
                                    </p:animClr>
                                    <p:animClr clrSpc="rgb" dir="cw">
                                      <p:cBhvr>
                                        <p:cTn id="558" dur="500" fill="hold"/>
                                        <p:tgtEl>
                                          <p:spTgt spid="83"/>
                                        </p:tgtEl>
                                        <p:attrNameLst>
                                          <p:attrName>fillcolor</p:attrName>
                                        </p:attrNameLst>
                                      </p:cBhvr>
                                      <p:to>
                                        <a:srgbClr val="66FFFF"/>
                                      </p:to>
                                    </p:animClr>
                                    <p:set>
                                      <p:cBhvr>
                                        <p:cTn id="559" dur="500" fill="hold"/>
                                        <p:tgtEl>
                                          <p:spTgt spid="83"/>
                                        </p:tgtEl>
                                        <p:attrNameLst>
                                          <p:attrName>fill.type</p:attrName>
                                        </p:attrNameLst>
                                      </p:cBhvr>
                                      <p:to>
                                        <p:strVal val="solid"/>
                                      </p:to>
                                    </p:set>
                                    <p:set>
                                      <p:cBhvr>
                                        <p:cTn id="560" dur="500" fill="hold"/>
                                        <p:tgtEl>
                                          <p:spTgt spid="83"/>
                                        </p:tgtEl>
                                        <p:attrNameLst>
                                          <p:attrName>fill.on</p:attrName>
                                        </p:attrNameLst>
                                      </p:cBhvr>
                                      <p:to>
                                        <p:strVal val="true"/>
                                      </p:to>
                                    </p:set>
                                  </p:childTnLst>
                                </p:cTn>
                              </p:par>
                            </p:childTnLst>
                          </p:cTn>
                        </p:par>
                      </p:childTnLst>
                    </p:cTn>
                  </p:par>
                </p:childTnLst>
              </p:cTn>
              <p:nextCondLst>
                <p:cond evt="onClick" delay="0">
                  <p:tgtEl>
                    <p:spTgt spid="83"/>
                  </p:tgtEl>
                </p:cond>
              </p:nextCondLst>
            </p:seq>
            <p:seq concurrent="1" nextAc="seek">
              <p:cTn id="561" restart="whenNotActive" fill="hold" evtFilter="cancelBubble" nodeType="interactiveSeq">
                <p:stCondLst>
                  <p:cond evt="onClick" delay="0">
                    <p:tgtEl>
                      <p:spTgt spid="84"/>
                    </p:tgtEl>
                  </p:cond>
                </p:stCondLst>
                <p:endSync evt="end" delay="0">
                  <p:rtn val="all"/>
                </p:endSync>
                <p:childTnLst>
                  <p:par>
                    <p:cTn id="562" fill="hold">
                      <p:stCondLst>
                        <p:cond delay="0"/>
                      </p:stCondLst>
                      <p:childTnLst>
                        <p:par>
                          <p:cTn id="563" fill="hold">
                            <p:stCondLst>
                              <p:cond delay="0"/>
                            </p:stCondLst>
                            <p:childTnLst>
                              <p:par>
                                <p:cTn id="564" presetID="19" presetClass="emph" presetSubtype="0" fill="hold" grpId="0" nodeType="clickEffect">
                                  <p:stCondLst>
                                    <p:cond delay="0"/>
                                  </p:stCondLst>
                                  <p:childTnLst>
                                    <p:animClr clrSpc="rgb" dir="cw">
                                      <p:cBhvr override="childStyle">
                                        <p:cTn id="565" dur="500" fill="hold"/>
                                        <p:tgtEl>
                                          <p:spTgt spid="84"/>
                                        </p:tgtEl>
                                        <p:attrNameLst>
                                          <p:attrName>style.color</p:attrName>
                                        </p:attrNameLst>
                                      </p:cBhvr>
                                      <p:to>
                                        <a:srgbClr val="66FFFF"/>
                                      </p:to>
                                    </p:animClr>
                                    <p:animClr clrSpc="rgb" dir="cw">
                                      <p:cBhvr>
                                        <p:cTn id="566" dur="500" fill="hold"/>
                                        <p:tgtEl>
                                          <p:spTgt spid="84"/>
                                        </p:tgtEl>
                                        <p:attrNameLst>
                                          <p:attrName>fillcolor</p:attrName>
                                        </p:attrNameLst>
                                      </p:cBhvr>
                                      <p:to>
                                        <a:srgbClr val="66FFFF"/>
                                      </p:to>
                                    </p:animClr>
                                    <p:set>
                                      <p:cBhvr>
                                        <p:cTn id="567" dur="500" fill="hold"/>
                                        <p:tgtEl>
                                          <p:spTgt spid="84"/>
                                        </p:tgtEl>
                                        <p:attrNameLst>
                                          <p:attrName>fill.type</p:attrName>
                                        </p:attrNameLst>
                                      </p:cBhvr>
                                      <p:to>
                                        <p:strVal val="solid"/>
                                      </p:to>
                                    </p:set>
                                    <p:set>
                                      <p:cBhvr>
                                        <p:cTn id="568" dur="500" fill="hold"/>
                                        <p:tgtEl>
                                          <p:spTgt spid="84"/>
                                        </p:tgtEl>
                                        <p:attrNameLst>
                                          <p:attrName>fill.on</p:attrName>
                                        </p:attrNameLst>
                                      </p:cBhvr>
                                      <p:to>
                                        <p:strVal val="true"/>
                                      </p:to>
                                    </p:set>
                                  </p:childTnLst>
                                </p:cTn>
                              </p:par>
                            </p:childTnLst>
                          </p:cTn>
                        </p:par>
                      </p:childTnLst>
                    </p:cTn>
                  </p:par>
                </p:childTnLst>
              </p:cTn>
              <p:nextCondLst>
                <p:cond evt="onClick" delay="0">
                  <p:tgtEl>
                    <p:spTgt spid="84"/>
                  </p:tgtEl>
                </p:cond>
              </p:nextCondLst>
            </p:seq>
            <p:seq concurrent="1" nextAc="seek">
              <p:cTn id="569" restart="whenNotActive" fill="hold" evtFilter="cancelBubble" nodeType="interactiveSeq">
                <p:stCondLst>
                  <p:cond evt="onClick" delay="0">
                    <p:tgtEl>
                      <p:spTgt spid="85"/>
                    </p:tgtEl>
                  </p:cond>
                </p:stCondLst>
                <p:endSync evt="end" delay="0">
                  <p:rtn val="all"/>
                </p:endSync>
                <p:childTnLst>
                  <p:par>
                    <p:cTn id="570" fill="hold">
                      <p:stCondLst>
                        <p:cond delay="0"/>
                      </p:stCondLst>
                      <p:childTnLst>
                        <p:par>
                          <p:cTn id="571" fill="hold">
                            <p:stCondLst>
                              <p:cond delay="0"/>
                            </p:stCondLst>
                            <p:childTnLst>
                              <p:par>
                                <p:cTn id="572" presetID="19" presetClass="emph" presetSubtype="0" fill="hold" grpId="0" nodeType="clickEffect">
                                  <p:stCondLst>
                                    <p:cond delay="0"/>
                                  </p:stCondLst>
                                  <p:childTnLst>
                                    <p:animClr clrSpc="rgb" dir="cw">
                                      <p:cBhvr override="childStyle">
                                        <p:cTn id="573" dur="500" fill="hold"/>
                                        <p:tgtEl>
                                          <p:spTgt spid="85"/>
                                        </p:tgtEl>
                                        <p:attrNameLst>
                                          <p:attrName>style.color</p:attrName>
                                        </p:attrNameLst>
                                      </p:cBhvr>
                                      <p:to>
                                        <a:schemeClr val="tx2"/>
                                      </p:to>
                                    </p:animClr>
                                    <p:animClr clrSpc="rgb" dir="cw">
                                      <p:cBhvr>
                                        <p:cTn id="574" dur="500" fill="hold"/>
                                        <p:tgtEl>
                                          <p:spTgt spid="85"/>
                                        </p:tgtEl>
                                        <p:attrNameLst>
                                          <p:attrName>fillcolor</p:attrName>
                                        </p:attrNameLst>
                                      </p:cBhvr>
                                      <p:to>
                                        <a:schemeClr val="tx2"/>
                                      </p:to>
                                    </p:animClr>
                                    <p:set>
                                      <p:cBhvr>
                                        <p:cTn id="575" dur="500" fill="hold"/>
                                        <p:tgtEl>
                                          <p:spTgt spid="85"/>
                                        </p:tgtEl>
                                        <p:attrNameLst>
                                          <p:attrName>fill.type</p:attrName>
                                        </p:attrNameLst>
                                      </p:cBhvr>
                                      <p:to>
                                        <p:strVal val="solid"/>
                                      </p:to>
                                    </p:set>
                                    <p:set>
                                      <p:cBhvr>
                                        <p:cTn id="576" dur="500" fill="hold"/>
                                        <p:tgtEl>
                                          <p:spTgt spid="85"/>
                                        </p:tgtEl>
                                        <p:attrNameLst>
                                          <p:attrName>fill.on</p:attrName>
                                        </p:attrNameLst>
                                      </p:cBhvr>
                                      <p:to>
                                        <p:strVal val="true"/>
                                      </p:to>
                                    </p:set>
                                  </p:childTnLst>
                                  <p:subTnLst>
                                    <p:audio>
                                      <p:cMediaNode>
                                        <p:cTn display="0" masterRel="sameClick">
                                          <p:stCondLst>
                                            <p:cond evt="begin" delay="0">
                                              <p:tn val="572"/>
                                            </p:cond>
                                          </p:stCondLst>
                                          <p:endCondLst>
                                            <p:cond evt="onStopAudio" delay="0">
                                              <p:tgtEl>
                                                <p:sldTgt/>
                                              </p:tgtEl>
                                            </p:cond>
                                          </p:endCondLst>
                                        </p:cTn>
                                        <p:tgtEl>
                                          <p:sndTgt r:embed="rId2" name="explode.wav"/>
                                        </p:tgtEl>
                                      </p:cMediaNode>
                                    </p:audio>
                                  </p:subTnLst>
                                </p:cTn>
                              </p:par>
                              <p:par>
                                <p:cTn id="577" presetID="10" presetClass="entr" presetSubtype="0" fill="hold" nodeType="withEffect">
                                  <p:stCondLst>
                                    <p:cond delay="0"/>
                                  </p:stCondLst>
                                  <p:childTnLst>
                                    <p:set>
                                      <p:cBhvr>
                                        <p:cTn id="578" dur="1" fill="hold">
                                          <p:stCondLst>
                                            <p:cond delay="0"/>
                                          </p:stCondLst>
                                        </p:cTn>
                                        <p:tgtEl>
                                          <p:spTgt spid="90"/>
                                        </p:tgtEl>
                                        <p:attrNameLst>
                                          <p:attrName>style.visibility</p:attrName>
                                        </p:attrNameLst>
                                      </p:cBhvr>
                                      <p:to>
                                        <p:strVal val="visible"/>
                                      </p:to>
                                    </p:set>
                                    <p:animEffect transition="in" filter="fade">
                                      <p:cBhvr>
                                        <p:cTn id="579" dur="2000"/>
                                        <p:tgtEl>
                                          <p:spTgt spid="90"/>
                                        </p:tgtEl>
                                      </p:cBhvr>
                                    </p:animEffect>
                                  </p:childTnLst>
                                </p:cTn>
                              </p:par>
                            </p:childTnLst>
                          </p:cTn>
                        </p:par>
                      </p:childTnLst>
                    </p:cTn>
                  </p:par>
                </p:childTnLst>
              </p:cTn>
              <p:nextCondLst>
                <p:cond evt="onClick" delay="0">
                  <p:tgtEl>
                    <p:spTgt spid="85"/>
                  </p:tgtEl>
                </p:cond>
              </p:nextCondLst>
            </p:seq>
            <p:seq concurrent="1" nextAc="seek">
              <p:cTn id="580" restart="whenNotActive" fill="hold" evtFilter="cancelBubble" nodeType="interactiveSeq">
                <p:stCondLst>
                  <p:cond evt="onClick" delay="0">
                    <p:tgtEl>
                      <p:spTgt spid="86"/>
                    </p:tgtEl>
                  </p:cond>
                </p:stCondLst>
                <p:endSync evt="end" delay="0">
                  <p:rtn val="all"/>
                </p:endSync>
                <p:childTnLst>
                  <p:par>
                    <p:cTn id="581" fill="hold">
                      <p:stCondLst>
                        <p:cond delay="0"/>
                      </p:stCondLst>
                      <p:childTnLst>
                        <p:par>
                          <p:cTn id="582" fill="hold">
                            <p:stCondLst>
                              <p:cond delay="0"/>
                            </p:stCondLst>
                            <p:childTnLst>
                              <p:par>
                                <p:cTn id="583" presetID="19" presetClass="emph" presetSubtype="0" fill="hold" grpId="0" nodeType="clickEffect">
                                  <p:stCondLst>
                                    <p:cond delay="0"/>
                                  </p:stCondLst>
                                  <p:childTnLst>
                                    <p:animClr clrSpc="rgb" dir="cw">
                                      <p:cBhvr override="childStyle">
                                        <p:cTn id="584" dur="500" fill="hold"/>
                                        <p:tgtEl>
                                          <p:spTgt spid="86"/>
                                        </p:tgtEl>
                                        <p:attrNameLst>
                                          <p:attrName>style.color</p:attrName>
                                        </p:attrNameLst>
                                      </p:cBhvr>
                                      <p:to>
                                        <a:srgbClr val="66FFFF"/>
                                      </p:to>
                                    </p:animClr>
                                    <p:animClr clrSpc="rgb" dir="cw">
                                      <p:cBhvr>
                                        <p:cTn id="585" dur="500" fill="hold"/>
                                        <p:tgtEl>
                                          <p:spTgt spid="86"/>
                                        </p:tgtEl>
                                        <p:attrNameLst>
                                          <p:attrName>fillcolor</p:attrName>
                                        </p:attrNameLst>
                                      </p:cBhvr>
                                      <p:to>
                                        <a:srgbClr val="66FFFF"/>
                                      </p:to>
                                    </p:animClr>
                                    <p:set>
                                      <p:cBhvr>
                                        <p:cTn id="586" dur="500" fill="hold"/>
                                        <p:tgtEl>
                                          <p:spTgt spid="86"/>
                                        </p:tgtEl>
                                        <p:attrNameLst>
                                          <p:attrName>fill.type</p:attrName>
                                        </p:attrNameLst>
                                      </p:cBhvr>
                                      <p:to>
                                        <p:strVal val="solid"/>
                                      </p:to>
                                    </p:set>
                                    <p:set>
                                      <p:cBhvr>
                                        <p:cTn id="587" dur="500" fill="hold"/>
                                        <p:tgtEl>
                                          <p:spTgt spid="86"/>
                                        </p:tgtEl>
                                        <p:attrNameLst>
                                          <p:attrName>fill.on</p:attrName>
                                        </p:attrNameLst>
                                      </p:cBhvr>
                                      <p:to>
                                        <p:strVal val="true"/>
                                      </p:to>
                                    </p:set>
                                  </p:childTnLst>
                                </p:cTn>
                              </p:par>
                            </p:childTnLst>
                          </p:cTn>
                        </p:par>
                      </p:childTnLst>
                    </p:cTn>
                  </p:par>
                </p:childTnLst>
              </p:cTn>
              <p:nextCondLst>
                <p:cond evt="onClick" delay="0">
                  <p:tgtEl>
                    <p:spTgt spid="86"/>
                  </p:tgtEl>
                </p:cond>
              </p:nextCondLst>
            </p:seq>
            <p:seq concurrent="1" nextAc="seek">
              <p:cTn id="588" restart="whenNotActive" fill="hold" evtFilter="cancelBubble" nodeType="interactiveSeq">
                <p:stCondLst>
                  <p:cond evt="onClick" delay="0">
                    <p:tgtEl>
                      <p:spTgt spid="87"/>
                    </p:tgtEl>
                  </p:cond>
                </p:stCondLst>
                <p:endSync evt="end" delay="0">
                  <p:rtn val="all"/>
                </p:endSync>
                <p:childTnLst>
                  <p:par>
                    <p:cTn id="589" fill="hold">
                      <p:stCondLst>
                        <p:cond delay="0"/>
                      </p:stCondLst>
                      <p:childTnLst>
                        <p:par>
                          <p:cTn id="590" fill="hold">
                            <p:stCondLst>
                              <p:cond delay="0"/>
                            </p:stCondLst>
                            <p:childTnLst>
                              <p:par>
                                <p:cTn id="591" presetID="19" presetClass="emph" presetSubtype="0" fill="hold" grpId="0" nodeType="clickEffect">
                                  <p:stCondLst>
                                    <p:cond delay="0"/>
                                  </p:stCondLst>
                                  <p:childTnLst>
                                    <p:animClr clrSpc="rgb" dir="cw">
                                      <p:cBhvr override="childStyle">
                                        <p:cTn id="592" dur="500" fill="hold"/>
                                        <p:tgtEl>
                                          <p:spTgt spid="87"/>
                                        </p:tgtEl>
                                        <p:attrNameLst>
                                          <p:attrName>style.color</p:attrName>
                                        </p:attrNameLst>
                                      </p:cBhvr>
                                      <p:to>
                                        <a:srgbClr val="66FFFF"/>
                                      </p:to>
                                    </p:animClr>
                                    <p:animClr clrSpc="rgb" dir="cw">
                                      <p:cBhvr>
                                        <p:cTn id="593" dur="500" fill="hold"/>
                                        <p:tgtEl>
                                          <p:spTgt spid="87"/>
                                        </p:tgtEl>
                                        <p:attrNameLst>
                                          <p:attrName>fillcolor</p:attrName>
                                        </p:attrNameLst>
                                      </p:cBhvr>
                                      <p:to>
                                        <a:srgbClr val="66FFFF"/>
                                      </p:to>
                                    </p:animClr>
                                    <p:set>
                                      <p:cBhvr>
                                        <p:cTn id="594" dur="500" fill="hold"/>
                                        <p:tgtEl>
                                          <p:spTgt spid="87"/>
                                        </p:tgtEl>
                                        <p:attrNameLst>
                                          <p:attrName>fill.type</p:attrName>
                                        </p:attrNameLst>
                                      </p:cBhvr>
                                      <p:to>
                                        <p:strVal val="solid"/>
                                      </p:to>
                                    </p:set>
                                    <p:set>
                                      <p:cBhvr>
                                        <p:cTn id="595" dur="500" fill="hold"/>
                                        <p:tgtEl>
                                          <p:spTgt spid="87"/>
                                        </p:tgtEl>
                                        <p:attrNameLst>
                                          <p:attrName>fill.on</p:attrName>
                                        </p:attrNameLst>
                                      </p:cBhvr>
                                      <p:to>
                                        <p:strVal val="true"/>
                                      </p:to>
                                    </p:set>
                                  </p:childTnLst>
                                </p:cTn>
                              </p:par>
                            </p:childTnLst>
                          </p:cTn>
                        </p:par>
                      </p:childTnLst>
                    </p:cTn>
                  </p:par>
                </p:childTnLst>
              </p:cTn>
              <p:nextCondLst>
                <p:cond evt="onClick" delay="0">
                  <p:tgtEl>
                    <p:spTgt spid="87"/>
                  </p:tgtEl>
                </p:cond>
              </p:nextCondLst>
            </p:seq>
            <p:seq concurrent="1" nextAc="seek">
              <p:cTn id="596" restart="whenNotActive" fill="hold" evtFilter="cancelBubble" nodeType="interactiveSeq">
                <p:stCondLst>
                  <p:cond evt="onClick" delay="0">
                    <p:tgtEl>
                      <p:spTgt spid="88"/>
                    </p:tgtEl>
                  </p:cond>
                </p:stCondLst>
                <p:endSync evt="end" delay="0">
                  <p:rtn val="all"/>
                </p:endSync>
                <p:childTnLst>
                  <p:par>
                    <p:cTn id="597" fill="hold">
                      <p:stCondLst>
                        <p:cond delay="0"/>
                      </p:stCondLst>
                      <p:childTnLst>
                        <p:par>
                          <p:cTn id="598" fill="hold">
                            <p:stCondLst>
                              <p:cond delay="0"/>
                            </p:stCondLst>
                            <p:childTnLst>
                              <p:par>
                                <p:cTn id="599" presetID="19" presetClass="emph" presetSubtype="0" fill="hold" grpId="0" nodeType="clickEffect">
                                  <p:stCondLst>
                                    <p:cond delay="0"/>
                                  </p:stCondLst>
                                  <p:childTnLst>
                                    <p:animClr clrSpc="rgb" dir="cw">
                                      <p:cBhvr override="childStyle">
                                        <p:cTn id="600" dur="500" fill="hold"/>
                                        <p:tgtEl>
                                          <p:spTgt spid="88"/>
                                        </p:tgtEl>
                                        <p:attrNameLst>
                                          <p:attrName>style.color</p:attrName>
                                        </p:attrNameLst>
                                      </p:cBhvr>
                                      <p:to>
                                        <a:srgbClr val="66FFFF"/>
                                      </p:to>
                                    </p:animClr>
                                    <p:animClr clrSpc="rgb" dir="cw">
                                      <p:cBhvr>
                                        <p:cTn id="601" dur="500" fill="hold"/>
                                        <p:tgtEl>
                                          <p:spTgt spid="88"/>
                                        </p:tgtEl>
                                        <p:attrNameLst>
                                          <p:attrName>fillcolor</p:attrName>
                                        </p:attrNameLst>
                                      </p:cBhvr>
                                      <p:to>
                                        <a:srgbClr val="66FFFF"/>
                                      </p:to>
                                    </p:animClr>
                                    <p:set>
                                      <p:cBhvr>
                                        <p:cTn id="602" dur="500" fill="hold"/>
                                        <p:tgtEl>
                                          <p:spTgt spid="88"/>
                                        </p:tgtEl>
                                        <p:attrNameLst>
                                          <p:attrName>fill.type</p:attrName>
                                        </p:attrNameLst>
                                      </p:cBhvr>
                                      <p:to>
                                        <p:strVal val="solid"/>
                                      </p:to>
                                    </p:set>
                                    <p:set>
                                      <p:cBhvr>
                                        <p:cTn id="603" dur="500" fill="hold"/>
                                        <p:tgtEl>
                                          <p:spTgt spid="88"/>
                                        </p:tgtEl>
                                        <p:attrNameLst>
                                          <p:attrName>fill.on</p:attrName>
                                        </p:attrNameLst>
                                      </p:cBhvr>
                                      <p:to>
                                        <p:strVal val="true"/>
                                      </p:to>
                                    </p:set>
                                  </p:childTnLst>
                                </p:cTn>
                              </p:par>
                            </p:childTnLst>
                          </p:cTn>
                        </p:par>
                      </p:childTnLst>
                    </p:cTn>
                  </p:par>
                </p:childTnLst>
              </p:cTn>
              <p:nextCondLst>
                <p:cond evt="onClick" delay="0">
                  <p:tgtEl>
                    <p:spTgt spid="88"/>
                  </p:tgtEl>
                </p:cond>
              </p:nextCondLst>
            </p:seq>
            <p:seq concurrent="1" nextAc="seek">
              <p:cTn id="604" restart="whenNotActive" fill="hold" evtFilter="cancelBubble" nodeType="interactiveSeq">
                <p:stCondLst>
                  <p:cond evt="onClick" delay="0">
                    <p:tgtEl>
                      <p:spTgt spid="89"/>
                    </p:tgtEl>
                  </p:cond>
                </p:stCondLst>
                <p:endSync evt="end" delay="0">
                  <p:rtn val="all"/>
                </p:endSync>
                <p:childTnLst>
                  <p:par>
                    <p:cTn id="605" fill="hold">
                      <p:stCondLst>
                        <p:cond delay="0"/>
                      </p:stCondLst>
                      <p:childTnLst>
                        <p:par>
                          <p:cTn id="606" fill="hold">
                            <p:stCondLst>
                              <p:cond delay="0"/>
                            </p:stCondLst>
                            <p:childTnLst>
                              <p:par>
                                <p:cTn id="607" presetID="19" presetClass="emph" presetSubtype="0" fill="hold" grpId="0" nodeType="clickEffect">
                                  <p:stCondLst>
                                    <p:cond delay="0"/>
                                  </p:stCondLst>
                                  <p:childTnLst>
                                    <p:animClr clrSpc="rgb" dir="cw">
                                      <p:cBhvr override="childStyle">
                                        <p:cTn id="608" dur="500" fill="hold"/>
                                        <p:tgtEl>
                                          <p:spTgt spid="89"/>
                                        </p:tgtEl>
                                        <p:attrNameLst>
                                          <p:attrName>style.color</p:attrName>
                                        </p:attrNameLst>
                                      </p:cBhvr>
                                      <p:to>
                                        <a:srgbClr val="66FFFF"/>
                                      </p:to>
                                    </p:animClr>
                                    <p:animClr clrSpc="rgb" dir="cw">
                                      <p:cBhvr>
                                        <p:cTn id="609" dur="500" fill="hold"/>
                                        <p:tgtEl>
                                          <p:spTgt spid="89"/>
                                        </p:tgtEl>
                                        <p:attrNameLst>
                                          <p:attrName>fillcolor</p:attrName>
                                        </p:attrNameLst>
                                      </p:cBhvr>
                                      <p:to>
                                        <a:srgbClr val="66FFFF"/>
                                      </p:to>
                                    </p:animClr>
                                    <p:set>
                                      <p:cBhvr>
                                        <p:cTn id="610" dur="500" fill="hold"/>
                                        <p:tgtEl>
                                          <p:spTgt spid="89"/>
                                        </p:tgtEl>
                                        <p:attrNameLst>
                                          <p:attrName>fill.type</p:attrName>
                                        </p:attrNameLst>
                                      </p:cBhvr>
                                      <p:to>
                                        <p:strVal val="solid"/>
                                      </p:to>
                                    </p:set>
                                    <p:set>
                                      <p:cBhvr>
                                        <p:cTn id="611" dur="500" fill="hold"/>
                                        <p:tgtEl>
                                          <p:spTgt spid="89"/>
                                        </p:tgtEl>
                                        <p:attrNameLst>
                                          <p:attrName>fill.on</p:attrName>
                                        </p:attrNameLst>
                                      </p:cBhvr>
                                      <p:to>
                                        <p:strVal val="true"/>
                                      </p:to>
                                    </p:set>
                                  </p:childTnLst>
                                </p:cTn>
                              </p:par>
                            </p:childTnLst>
                          </p:cTn>
                        </p:par>
                      </p:childTnLst>
                    </p:cTn>
                  </p:par>
                </p:childTnLst>
              </p:cTn>
              <p:nextCondLst>
                <p:cond evt="onClick" delay="0">
                  <p:tgtEl>
                    <p:spTgt spid="89"/>
                  </p:tgtEl>
                </p:cond>
              </p:nextCondLst>
            </p:seq>
            <p:seq concurrent="1" nextAc="seek">
              <p:cTn id="612" restart="whenNotActive" fill="hold" evtFilter="cancelBubble" nodeType="interactiveSeq">
                <p:stCondLst>
                  <p:cond evt="onClick" delay="0">
                    <p:tgtEl>
                      <p:spTgt spid="96"/>
                    </p:tgtEl>
                  </p:cond>
                </p:stCondLst>
                <p:endSync evt="end" delay="0">
                  <p:rtn val="all"/>
                </p:endSync>
                <p:childTnLst>
                  <p:par>
                    <p:cTn id="613" fill="hold">
                      <p:stCondLst>
                        <p:cond delay="0"/>
                      </p:stCondLst>
                      <p:childTnLst>
                        <p:par>
                          <p:cTn id="614" fill="hold">
                            <p:stCondLst>
                              <p:cond delay="0"/>
                            </p:stCondLst>
                            <p:childTnLst>
                              <p:par>
                                <p:cTn id="615" presetID="19" presetClass="emph" presetSubtype="0" fill="hold" grpId="0" nodeType="clickEffect">
                                  <p:stCondLst>
                                    <p:cond delay="0"/>
                                  </p:stCondLst>
                                  <p:childTnLst>
                                    <p:animClr clrSpc="rgb" dir="cw">
                                      <p:cBhvr override="childStyle">
                                        <p:cTn id="616" dur="500" fill="hold"/>
                                        <p:tgtEl>
                                          <p:spTgt spid="96"/>
                                        </p:tgtEl>
                                        <p:attrNameLst>
                                          <p:attrName>style.color</p:attrName>
                                        </p:attrNameLst>
                                      </p:cBhvr>
                                      <p:to>
                                        <a:srgbClr val="66FFFF"/>
                                      </p:to>
                                    </p:animClr>
                                    <p:animClr clrSpc="rgb" dir="cw">
                                      <p:cBhvr>
                                        <p:cTn id="617" dur="500" fill="hold"/>
                                        <p:tgtEl>
                                          <p:spTgt spid="96"/>
                                        </p:tgtEl>
                                        <p:attrNameLst>
                                          <p:attrName>fillcolor</p:attrName>
                                        </p:attrNameLst>
                                      </p:cBhvr>
                                      <p:to>
                                        <a:srgbClr val="66FFFF"/>
                                      </p:to>
                                    </p:animClr>
                                    <p:set>
                                      <p:cBhvr>
                                        <p:cTn id="618" dur="500" fill="hold"/>
                                        <p:tgtEl>
                                          <p:spTgt spid="96"/>
                                        </p:tgtEl>
                                        <p:attrNameLst>
                                          <p:attrName>fill.type</p:attrName>
                                        </p:attrNameLst>
                                      </p:cBhvr>
                                      <p:to>
                                        <p:strVal val="solid"/>
                                      </p:to>
                                    </p:set>
                                    <p:set>
                                      <p:cBhvr>
                                        <p:cTn id="619" dur="500" fill="hold"/>
                                        <p:tgtEl>
                                          <p:spTgt spid="96"/>
                                        </p:tgtEl>
                                        <p:attrNameLst>
                                          <p:attrName>fill.on</p:attrName>
                                        </p:attrNameLst>
                                      </p:cBhvr>
                                      <p:to>
                                        <p:strVal val="true"/>
                                      </p:to>
                                    </p:set>
                                  </p:childTnLst>
                                </p:cTn>
                              </p:par>
                            </p:childTnLst>
                          </p:cTn>
                        </p:par>
                      </p:childTnLst>
                    </p:cTn>
                  </p:par>
                </p:childTnLst>
              </p:cTn>
              <p:nextCondLst>
                <p:cond evt="onClick" delay="0">
                  <p:tgtEl>
                    <p:spTgt spid="96"/>
                  </p:tgtEl>
                </p:cond>
              </p:nextCondLst>
            </p:seq>
            <p:seq concurrent="1" nextAc="seek">
              <p:cTn id="620" restart="whenNotActive" fill="hold" evtFilter="cancelBubble" nodeType="interactiveSeq">
                <p:stCondLst>
                  <p:cond evt="onClick" delay="0">
                    <p:tgtEl>
                      <p:spTgt spid="97"/>
                    </p:tgtEl>
                  </p:cond>
                </p:stCondLst>
                <p:endSync evt="end" delay="0">
                  <p:rtn val="all"/>
                </p:endSync>
                <p:childTnLst>
                  <p:par>
                    <p:cTn id="621" fill="hold">
                      <p:stCondLst>
                        <p:cond delay="0"/>
                      </p:stCondLst>
                      <p:childTnLst>
                        <p:par>
                          <p:cTn id="622" fill="hold">
                            <p:stCondLst>
                              <p:cond delay="0"/>
                            </p:stCondLst>
                            <p:childTnLst>
                              <p:par>
                                <p:cTn id="623" presetID="19" presetClass="emph" presetSubtype="0" fill="hold" grpId="0" nodeType="clickEffect">
                                  <p:stCondLst>
                                    <p:cond delay="0"/>
                                  </p:stCondLst>
                                  <p:childTnLst>
                                    <p:animClr clrSpc="rgb" dir="cw">
                                      <p:cBhvr override="childStyle">
                                        <p:cTn id="624" dur="500" fill="hold"/>
                                        <p:tgtEl>
                                          <p:spTgt spid="97"/>
                                        </p:tgtEl>
                                        <p:attrNameLst>
                                          <p:attrName>style.color</p:attrName>
                                        </p:attrNameLst>
                                      </p:cBhvr>
                                      <p:to>
                                        <a:srgbClr val="FF0000"/>
                                      </p:to>
                                    </p:animClr>
                                    <p:animClr clrSpc="rgb" dir="cw">
                                      <p:cBhvr>
                                        <p:cTn id="625" dur="500" fill="hold"/>
                                        <p:tgtEl>
                                          <p:spTgt spid="97"/>
                                        </p:tgtEl>
                                        <p:attrNameLst>
                                          <p:attrName>fillcolor</p:attrName>
                                        </p:attrNameLst>
                                      </p:cBhvr>
                                      <p:to>
                                        <a:srgbClr val="FF0000"/>
                                      </p:to>
                                    </p:animClr>
                                    <p:set>
                                      <p:cBhvr>
                                        <p:cTn id="626" dur="500" fill="hold"/>
                                        <p:tgtEl>
                                          <p:spTgt spid="97"/>
                                        </p:tgtEl>
                                        <p:attrNameLst>
                                          <p:attrName>fill.type</p:attrName>
                                        </p:attrNameLst>
                                      </p:cBhvr>
                                      <p:to>
                                        <p:strVal val="solid"/>
                                      </p:to>
                                    </p:set>
                                    <p:set>
                                      <p:cBhvr>
                                        <p:cTn id="627" dur="500" fill="hold"/>
                                        <p:tgtEl>
                                          <p:spTgt spid="97"/>
                                        </p:tgtEl>
                                        <p:attrNameLst>
                                          <p:attrName>fill.on</p:attrName>
                                        </p:attrNameLst>
                                      </p:cBhvr>
                                      <p:to>
                                        <p:strVal val="true"/>
                                      </p:to>
                                    </p:set>
                                  </p:childTnLst>
                                </p:cTn>
                              </p:par>
                            </p:childTnLst>
                          </p:cTn>
                        </p:par>
                        <p:par>
                          <p:cTn id="628" fill="hold">
                            <p:stCondLst>
                              <p:cond delay="500"/>
                            </p:stCondLst>
                            <p:childTnLst>
                              <p:par>
                                <p:cTn id="629" presetID="10" presetClass="entr" presetSubtype="0" fill="hold" grpId="0" nodeType="afterEffect">
                                  <p:stCondLst>
                                    <p:cond delay="0"/>
                                  </p:stCondLst>
                                  <p:childTnLst>
                                    <p:set>
                                      <p:cBhvr>
                                        <p:cTn id="630" dur="1" fill="hold">
                                          <p:stCondLst>
                                            <p:cond delay="0"/>
                                          </p:stCondLst>
                                        </p:cTn>
                                        <p:tgtEl>
                                          <p:spTgt spid="94"/>
                                        </p:tgtEl>
                                        <p:attrNameLst>
                                          <p:attrName>style.visibility</p:attrName>
                                        </p:attrNameLst>
                                      </p:cBhvr>
                                      <p:to>
                                        <p:strVal val="visible"/>
                                      </p:to>
                                    </p:set>
                                    <p:animEffect transition="in" filter="fade">
                                      <p:cBhvr>
                                        <p:cTn id="631" dur="2000"/>
                                        <p:tgtEl>
                                          <p:spTgt spid="94"/>
                                        </p:tgtEl>
                                      </p:cBhvr>
                                    </p:animEffect>
                                  </p:childTnLst>
                                </p:cTn>
                              </p:par>
                            </p:childTnLst>
                          </p:cTn>
                        </p:par>
                      </p:childTnLst>
                    </p:cTn>
                  </p:par>
                </p:childTnLst>
              </p:cTn>
              <p:nextCondLst>
                <p:cond evt="onClick" delay="0">
                  <p:tgtEl>
                    <p:spTgt spid="97"/>
                  </p:tgtEl>
                </p:cond>
              </p:nextCondLst>
            </p:seq>
            <p:seq concurrent="1" nextAc="seek">
              <p:cTn id="632" restart="whenNotActive" fill="hold" evtFilter="cancelBubble" nodeType="interactiveSeq">
                <p:stCondLst>
                  <p:cond evt="onClick" delay="0">
                    <p:tgtEl>
                      <p:spTgt spid="98"/>
                    </p:tgtEl>
                  </p:cond>
                </p:stCondLst>
                <p:endSync evt="end" delay="0">
                  <p:rtn val="all"/>
                </p:endSync>
                <p:childTnLst>
                  <p:par>
                    <p:cTn id="633" fill="hold">
                      <p:stCondLst>
                        <p:cond delay="0"/>
                      </p:stCondLst>
                      <p:childTnLst>
                        <p:par>
                          <p:cTn id="634" fill="hold">
                            <p:stCondLst>
                              <p:cond delay="0"/>
                            </p:stCondLst>
                            <p:childTnLst>
                              <p:par>
                                <p:cTn id="635" presetID="19" presetClass="emph" presetSubtype="0" fill="hold" grpId="0" nodeType="clickEffect">
                                  <p:stCondLst>
                                    <p:cond delay="0"/>
                                  </p:stCondLst>
                                  <p:childTnLst>
                                    <p:animClr clrSpc="rgb" dir="cw">
                                      <p:cBhvr override="childStyle">
                                        <p:cTn id="636" dur="500" fill="hold"/>
                                        <p:tgtEl>
                                          <p:spTgt spid="98"/>
                                        </p:tgtEl>
                                        <p:attrNameLst>
                                          <p:attrName>style.color</p:attrName>
                                        </p:attrNameLst>
                                      </p:cBhvr>
                                      <p:to>
                                        <a:srgbClr val="66FFFF"/>
                                      </p:to>
                                    </p:animClr>
                                    <p:animClr clrSpc="rgb" dir="cw">
                                      <p:cBhvr>
                                        <p:cTn id="637" dur="500" fill="hold"/>
                                        <p:tgtEl>
                                          <p:spTgt spid="98"/>
                                        </p:tgtEl>
                                        <p:attrNameLst>
                                          <p:attrName>fillcolor</p:attrName>
                                        </p:attrNameLst>
                                      </p:cBhvr>
                                      <p:to>
                                        <a:srgbClr val="66FFFF"/>
                                      </p:to>
                                    </p:animClr>
                                    <p:set>
                                      <p:cBhvr>
                                        <p:cTn id="638" dur="500" fill="hold"/>
                                        <p:tgtEl>
                                          <p:spTgt spid="98"/>
                                        </p:tgtEl>
                                        <p:attrNameLst>
                                          <p:attrName>fill.type</p:attrName>
                                        </p:attrNameLst>
                                      </p:cBhvr>
                                      <p:to>
                                        <p:strVal val="solid"/>
                                      </p:to>
                                    </p:set>
                                    <p:set>
                                      <p:cBhvr>
                                        <p:cTn id="639" dur="500" fill="hold"/>
                                        <p:tgtEl>
                                          <p:spTgt spid="98"/>
                                        </p:tgtEl>
                                        <p:attrNameLst>
                                          <p:attrName>fill.on</p:attrName>
                                        </p:attrNameLst>
                                      </p:cBhvr>
                                      <p:to>
                                        <p:strVal val="true"/>
                                      </p:to>
                                    </p:set>
                                  </p:childTnLst>
                                </p:cTn>
                              </p:par>
                            </p:childTnLst>
                          </p:cTn>
                        </p:par>
                      </p:childTnLst>
                    </p:cTn>
                  </p:par>
                </p:childTnLst>
              </p:cTn>
              <p:nextCondLst>
                <p:cond evt="onClick" delay="0">
                  <p:tgtEl>
                    <p:spTgt spid="98"/>
                  </p:tgtEl>
                </p:cond>
              </p:nextCondLst>
            </p:seq>
            <p:seq concurrent="1" nextAc="seek">
              <p:cTn id="640" restart="whenNotActive" fill="hold" evtFilter="cancelBubble" nodeType="interactiveSeq">
                <p:stCondLst>
                  <p:cond evt="onClick" delay="0">
                    <p:tgtEl>
                      <p:spTgt spid="99"/>
                    </p:tgtEl>
                  </p:cond>
                </p:stCondLst>
                <p:endSync evt="end" delay="0">
                  <p:rtn val="all"/>
                </p:endSync>
                <p:childTnLst>
                  <p:par>
                    <p:cTn id="641" fill="hold">
                      <p:stCondLst>
                        <p:cond delay="0"/>
                      </p:stCondLst>
                      <p:childTnLst>
                        <p:par>
                          <p:cTn id="642" fill="hold">
                            <p:stCondLst>
                              <p:cond delay="0"/>
                            </p:stCondLst>
                            <p:childTnLst>
                              <p:par>
                                <p:cTn id="643" presetID="19" presetClass="emph" presetSubtype="0" fill="hold" grpId="0" nodeType="clickEffect">
                                  <p:stCondLst>
                                    <p:cond delay="0"/>
                                  </p:stCondLst>
                                  <p:childTnLst>
                                    <p:animClr clrSpc="rgb" dir="cw">
                                      <p:cBhvr override="childStyle">
                                        <p:cTn id="644" dur="500" fill="hold"/>
                                        <p:tgtEl>
                                          <p:spTgt spid="99"/>
                                        </p:tgtEl>
                                        <p:attrNameLst>
                                          <p:attrName>style.color</p:attrName>
                                        </p:attrNameLst>
                                      </p:cBhvr>
                                      <p:to>
                                        <a:srgbClr val="FF0000"/>
                                      </p:to>
                                    </p:animClr>
                                    <p:animClr clrSpc="rgb" dir="cw">
                                      <p:cBhvr>
                                        <p:cTn id="645" dur="500" fill="hold"/>
                                        <p:tgtEl>
                                          <p:spTgt spid="99"/>
                                        </p:tgtEl>
                                        <p:attrNameLst>
                                          <p:attrName>fillcolor</p:attrName>
                                        </p:attrNameLst>
                                      </p:cBhvr>
                                      <p:to>
                                        <a:srgbClr val="FF0000"/>
                                      </p:to>
                                    </p:animClr>
                                    <p:set>
                                      <p:cBhvr>
                                        <p:cTn id="646" dur="500" fill="hold"/>
                                        <p:tgtEl>
                                          <p:spTgt spid="99"/>
                                        </p:tgtEl>
                                        <p:attrNameLst>
                                          <p:attrName>fill.type</p:attrName>
                                        </p:attrNameLst>
                                      </p:cBhvr>
                                      <p:to>
                                        <p:strVal val="solid"/>
                                      </p:to>
                                    </p:set>
                                    <p:set>
                                      <p:cBhvr>
                                        <p:cTn id="647" dur="500" fill="hold"/>
                                        <p:tgtEl>
                                          <p:spTgt spid="99"/>
                                        </p:tgtEl>
                                        <p:attrNameLst>
                                          <p:attrName>fill.on</p:attrName>
                                        </p:attrNameLst>
                                      </p:cBhvr>
                                      <p:to>
                                        <p:strVal val="true"/>
                                      </p:to>
                                    </p:set>
                                  </p:childTnLst>
                                </p:cTn>
                              </p:par>
                            </p:childTnLst>
                          </p:cTn>
                        </p:par>
                        <p:par>
                          <p:cTn id="648" fill="hold">
                            <p:stCondLst>
                              <p:cond delay="500"/>
                            </p:stCondLst>
                            <p:childTnLst>
                              <p:par>
                                <p:cTn id="649" presetID="10" presetClass="entr" presetSubtype="0" fill="hold" grpId="0" nodeType="afterEffect">
                                  <p:stCondLst>
                                    <p:cond delay="0"/>
                                  </p:stCondLst>
                                  <p:childTnLst>
                                    <p:set>
                                      <p:cBhvr>
                                        <p:cTn id="650" dur="1" fill="hold">
                                          <p:stCondLst>
                                            <p:cond delay="0"/>
                                          </p:stCondLst>
                                        </p:cTn>
                                        <p:tgtEl>
                                          <p:spTgt spid="93"/>
                                        </p:tgtEl>
                                        <p:attrNameLst>
                                          <p:attrName>style.visibility</p:attrName>
                                        </p:attrNameLst>
                                      </p:cBhvr>
                                      <p:to>
                                        <p:strVal val="visible"/>
                                      </p:to>
                                    </p:set>
                                    <p:animEffect transition="in" filter="fade">
                                      <p:cBhvr>
                                        <p:cTn id="651" dur="2000"/>
                                        <p:tgtEl>
                                          <p:spTgt spid="93"/>
                                        </p:tgtEl>
                                      </p:cBhvr>
                                    </p:animEffect>
                                  </p:childTnLst>
                                </p:cTn>
                              </p:par>
                            </p:childTnLst>
                          </p:cTn>
                        </p:par>
                      </p:childTnLst>
                    </p:cTn>
                  </p:par>
                </p:childTnLst>
              </p:cTn>
              <p:nextCondLst>
                <p:cond evt="onClick" delay="0">
                  <p:tgtEl>
                    <p:spTgt spid="99"/>
                  </p:tgtEl>
                </p:cond>
              </p:nextCondLst>
            </p:seq>
            <p:seq concurrent="1" nextAc="seek">
              <p:cTn id="652" restart="whenNotActive" fill="hold" evtFilter="cancelBubble" nodeType="interactiveSeq">
                <p:stCondLst>
                  <p:cond evt="onClick" delay="0">
                    <p:tgtEl>
                      <p:spTgt spid="100"/>
                    </p:tgtEl>
                  </p:cond>
                </p:stCondLst>
                <p:endSync evt="end" delay="0">
                  <p:rtn val="all"/>
                </p:endSync>
                <p:childTnLst>
                  <p:par>
                    <p:cTn id="653" fill="hold">
                      <p:stCondLst>
                        <p:cond delay="0"/>
                      </p:stCondLst>
                      <p:childTnLst>
                        <p:par>
                          <p:cTn id="654" fill="hold">
                            <p:stCondLst>
                              <p:cond delay="0"/>
                            </p:stCondLst>
                            <p:childTnLst>
                              <p:par>
                                <p:cTn id="655" presetID="19" presetClass="emph" presetSubtype="0" fill="hold" grpId="0" nodeType="clickEffect">
                                  <p:stCondLst>
                                    <p:cond delay="0"/>
                                  </p:stCondLst>
                                  <p:childTnLst>
                                    <p:animClr clrSpc="rgb" dir="cw">
                                      <p:cBhvr override="childStyle">
                                        <p:cTn id="656" dur="500" fill="hold"/>
                                        <p:tgtEl>
                                          <p:spTgt spid="100"/>
                                        </p:tgtEl>
                                        <p:attrNameLst>
                                          <p:attrName>style.color</p:attrName>
                                        </p:attrNameLst>
                                      </p:cBhvr>
                                      <p:to>
                                        <a:srgbClr val="66FFFF"/>
                                      </p:to>
                                    </p:animClr>
                                    <p:animClr clrSpc="rgb" dir="cw">
                                      <p:cBhvr>
                                        <p:cTn id="657" dur="500" fill="hold"/>
                                        <p:tgtEl>
                                          <p:spTgt spid="100"/>
                                        </p:tgtEl>
                                        <p:attrNameLst>
                                          <p:attrName>fillcolor</p:attrName>
                                        </p:attrNameLst>
                                      </p:cBhvr>
                                      <p:to>
                                        <a:srgbClr val="66FFFF"/>
                                      </p:to>
                                    </p:animClr>
                                    <p:set>
                                      <p:cBhvr>
                                        <p:cTn id="658" dur="500" fill="hold"/>
                                        <p:tgtEl>
                                          <p:spTgt spid="100"/>
                                        </p:tgtEl>
                                        <p:attrNameLst>
                                          <p:attrName>fill.type</p:attrName>
                                        </p:attrNameLst>
                                      </p:cBhvr>
                                      <p:to>
                                        <p:strVal val="solid"/>
                                      </p:to>
                                    </p:set>
                                    <p:set>
                                      <p:cBhvr>
                                        <p:cTn id="659" dur="500" fill="hold"/>
                                        <p:tgtEl>
                                          <p:spTgt spid="100"/>
                                        </p:tgtEl>
                                        <p:attrNameLst>
                                          <p:attrName>fill.on</p:attrName>
                                        </p:attrNameLst>
                                      </p:cBhvr>
                                      <p:to>
                                        <p:strVal val="true"/>
                                      </p:to>
                                    </p:set>
                                  </p:childTnLst>
                                </p:cTn>
                              </p:par>
                            </p:childTnLst>
                          </p:cTn>
                        </p:par>
                      </p:childTnLst>
                    </p:cTn>
                  </p:par>
                </p:childTnLst>
              </p:cTn>
              <p:nextCondLst>
                <p:cond evt="onClick" delay="0">
                  <p:tgtEl>
                    <p:spTgt spid="100"/>
                  </p:tgtEl>
                </p:cond>
              </p:nextCondLst>
            </p:seq>
            <p:seq concurrent="1" nextAc="seek">
              <p:cTn id="660" restart="whenNotActive" fill="hold" evtFilter="cancelBubble" nodeType="interactiveSeq">
                <p:stCondLst>
                  <p:cond evt="onClick" delay="0">
                    <p:tgtEl>
                      <p:spTgt spid="101"/>
                    </p:tgtEl>
                  </p:cond>
                </p:stCondLst>
                <p:endSync evt="end" delay="0">
                  <p:rtn val="all"/>
                </p:endSync>
                <p:childTnLst>
                  <p:par>
                    <p:cTn id="661" fill="hold">
                      <p:stCondLst>
                        <p:cond delay="0"/>
                      </p:stCondLst>
                      <p:childTnLst>
                        <p:par>
                          <p:cTn id="662" fill="hold">
                            <p:stCondLst>
                              <p:cond delay="0"/>
                            </p:stCondLst>
                            <p:childTnLst>
                              <p:par>
                                <p:cTn id="663" presetID="19" presetClass="emph" presetSubtype="0" fill="hold" grpId="0" nodeType="clickEffect">
                                  <p:stCondLst>
                                    <p:cond delay="0"/>
                                  </p:stCondLst>
                                  <p:childTnLst>
                                    <p:animClr clrSpc="rgb" dir="cw">
                                      <p:cBhvr override="childStyle">
                                        <p:cTn id="664" dur="500" fill="hold"/>
                                        <p:tgtEl>
                                          <p:spTgt spid="101"/>
                                        </p:tgtEl>
                                        <p:attrNameLst>
                                          <p:attrName>style.color</p:attrName>
                                        </p:attrNameLst>
                                      </p:cBhvr>
                                      <p:to>
                                        <a:srgbClr val="66FFFF"/>
                                      </p:to>
                                    </p:animClr>
                                    <p:animClr clrSpc="rgb" dir="cw">
                                      <p:cBhvr>
                                        <p:cTn id="665" dur="500" fill="hold"/>
                                        <p:tgtEl>
                                          <p:spTgt spid="101"/>
                                        </p:tgtEl>
                                        <p:attrNameLst>
                                          <p:attrName>fillcolor</p:attrName>
                                        </p:attrNameLst>
                                      </p:cBhvr>
                                      <p:to>
                                        <a:srgbClr val="66FFFF"/>
                                      </p:to>
                                    </p:animClr>
                                    <p:set>
                                      <p:cBhvr>
                                        <p:cTn id="666" dur="500" fill="hold"/>
                                        <p:tgtEl>
                                          <p:spTgt spid="101"/>
                                        </p:tgtEl>
                                        <p:attrNameLst>
                                          <p:attrName>fill.type</p:attrName>
                                        </p:attrNameLst>
                                      </p:cBhvr>
                                      <p:to>
                                        <p:strVal val="solid"/>
                                      </p:to>
                                    </p:set>
                                    <p:set>
                                      <p:cBhvr>
                                        <p:cTn id="667" dur="500" fill="hold"/>
                                        <p:tgtEl>
                                          <p:spTgt spid="101"/>
                                        </p:tgtEl>
                                        <p:attrNameLst>
                                          <p:attrName>fill.on</p:attrName>
                                        </p:attrNameLst>
                                      </p:cBhvr>
                                      <p:to>
                                        <p:strVal val="true"/>
                                      </p:to>
                                    </p:set>
                                  </p:childTnLst>
                                </p:cTn>
                              </p:par>
                            </p:childTnLst>
                          </p:cTn>
                        </p:par>
                      </p:childTnLst>
                    </p:cTn>
                  </p:par>
                </p:childTnLst>
              </p:cTn>
              <p:nextCondLst>
                <p:cond evt="onClick" delay="0">
                  <p:tgtEl>
                    <p:spTgt spid="101"/>
                  </p:tgtEl>
                </p:cond>
              </p:nextCondLst>
            </p:seq>
            <p:seq concurrent="1" nextAc="seek">
              <p:cTn id="668" restart="whenNotActive" fill="hold" evtFilter="cancelBubble" nodeType="interactiveSeq">
                <p:stCondLst>
                  <p:cond evt="onClick" delay="0">
                    <p:tgtEl>
                      <p:spTgt spid="102"/>
                    </p:tgtEl>
                  </p:cond>
                </p:stCondLst>
                <p:endSync evt="end" delay="0">
                  <p:rtn val="all"/>
                </p:endSync>
                <p:childTnLst>
                  <p:par>
                    <p:cTn id="669" fill="hold">
                      <p:stCondLst>
                        <p:cond delay="0"/>
                      </p:stCondLst>
                      <p:childTnLst>
                        <p:par>
                          <p:cTn id="670" fill="hold">
                            <p:stCondLst>
                              <p:cond delay="0"/>
                            </p:stCondLst>
                            <p:childTnLst>
                              <p:par>
                                <p:cTn id="671" presetID="19" presetClass="emph" presetSubtype="0" fill="hold" grpId="0" nodeType="clickEffect">
                                  <p:stCondLst>
                                    <p:cond delay="0"/>
                                  </p:stCondLst>
                                  <p:childTnLst>
                                    <p:animClr clrSpc="rgb" dir="cw">
                                      <p:cBhvr override="childStyle">
                                        <p:cTn id="672" dur="500" fill="hold"/>
                                        <p:tgtEl>
                                          <p:spTgt spid="102"/>
                                        </p:tgtEl>
                                        <p:attrNameLst>
                                          <p:attrName>style.color</p:attrName>
                                        </p:attrNameLst>
                                      </p:cBhvr>
                                      <p:to>
                                        <a:srgbClr val="66FFFF"/>
                                      </p:to>
                                    </p:animClr>
                                    <p:animClr clrSpc="rgb" dir="cw">
                                      <p:cBhvr>
                                        <p:cTn id="673" dur="500" fill="hold"/>
                                        <p:tgtEl>
                                          <p:spTgt spid="102"/>
                                        </p:tgtEl>
                                        <p:attrNameLst>
                                          <p:attrName>fillcolor</p:attrName>
                                        </p:attrNameLst>
                                      </p:cBhvr>
                                      <p:to>
                                        <a:srgbClr val="66FFFF"/>
                                      </p:to>
                                    </p:animClr>
                                    <p:set>
                                      <p:cBhvr>
                                        <p:cTn id="674" dur="500" fill="hold"/>
                                        <p:tgtEl>
                                          <p:spTgt spid="102"/>
                                        </p:tgtEl>
                                        <p:attrNameLst>
                                          <p:attrName>fill.type</p:attrName>
                                        </p:attrNameLst>
                                      </p:cBhvr>
                                      <p:to>
                                        <p:strVal val="solid"/>
                                      </p:to>
                                    </p:set>
                                    <p:set>
                                      <p:cBhvr>
                                        <p:cTn id="675" dur="500" fill="hold"/>
                                        <p:tgtEl>
                                          <p:spTgt spid="102"/>
                                        </p:tgtEl>
                                        <p:attrNameLst>
                                          <p:attrName>fill.on</p:attrName>
                                        </p:attrNameLst>
                                      </p:cBhvr>
                                      <p:to>
                                        <p:strVal val="true"/>
                                      </p:to>
                                    </p:set>
                                  </p:childTnLst>
                                </p:cTn>
                              </p:par>
                            </p:childTnLst>
                          </p:cTn>
                        </p:par>
                      </p:childTnLst>
                    </p:cTn>
                  </p:par>
                </p:childTnLst>
              </p:cTn>
              <p:nextCondLst>
                <p:cond evt="onClick" delay="0">
                  <p:tgtEl>
                    <p:spTgt spid="102"/>
                  </p:tgtEl>
                </p:cond>
              </p:nextCondLst>
            </p:seq>
            <p:seq concurrent="1" nextAc="seek">
              <p:cTn id="676" restart="whenNotActive" fill="hold" evtFilter="cancelBubble" nodeType="interactiveSeq">
                <p:stCondLst>
                  <p:cond evt="onClick" delay="0">
                    <p:tgtEl>
                      <p:spTgt spid="103"/>
                    </p:tgtEl>
                  </p:cond>
                </p:stCondLst>
                <p:endSync evt="end" delay="0">
                  <p:rtn val="all"/>
                </p:endSync>
                <p:childTnLst>
                  <p:par>
                    <p:cTn id="677" fill="hold">
                      <p:stCondLst>
                        <p:cond delay="0"/>
                      </p:stCondLst>
                      <p:childTnLst>
                        <p:par>
                          <p:cTn id="678" fill="hold">
                            <p:stCondLst>
                              <p:cond delay="0"/>
                            </p:stCondLst>
                            <p:childTnLst>
                              <p:par>
                                <p:cTn id="679" presetID="19" presetClass="emph" presetSubtype="0" fill="hold" grpId="0" nodeType="clickEffect">
                                  <p:stCondLst>
                                    <p:cond delay="0"/>
                                  </p:stCondLst>
                                  <p:childTnLst>
                                    <p:animClr clrSpc="rgb" dir="cw">
                                      <p:cBhvr override="childStyle">
                                        <p:cTn id="680" dur="500" fill="hold"/>
                                        <p:tgtEl>
                                          <p:spTgt spid="103"/>
                                        </p:tgtEl>
                                        <p:attrNameLst>
                                          <p:attrName>style.color</p:attrName>
                                        </p:attrNameLst>
                                      </p:cBhvr>
                                      <p:to>
                                        <a:srgbClr val="66FFFF"/>
                                      </p:to>
                                    </p:animClr>
                                    <p:animClr clrSpc="rgb" dir="cw">
                                      <p:cBhvr>
                                        <p:cTn id="681" dur="500" fill="hold"/>
                                        <p:tgtEl>
                                          <p:spTgt spid="103"/>
                                        </p:tgtEl>
                                        <p:attrNameLst>
                                          <p:attrName>fillcolor</p:attrName>
                                        </p:attrNameLst>
                                      </p:cBhvr>
                                      <p:to>
                                        <a:srgbClr val="66FFFF"/>
                                      </p:to>
                                    </p:animClr>
                                    <p:set>
                                      <p:cBhvr>
                                        <p:cTn id="682" dur="500" fill="hold"/>
                                        <p:tgtEl>
                                          <p:spTgt spid="103"/>
                                        </p:tgtEl>
                                        <p:attrNameLst>
                                          <p:attrName>fill.type</p:attrName>
                                        </p:attrNameLst>
                                      </p:cBhvr>
                                      <p:to>
                                        <p:strVal val="solid"/>
                                      </p:to>
                                    </p:set>
                                    <p:set>
                                      <p:cBhvr>
                                        <p:cTn id="683" dur="500" fill="hold"/>
                                        <p:tgtEl>
                                          <p:spTgt spid="103"/>
                                        </p:tgtEl>
                                        <p:attrNameLst>
                                          <p:attrName>fill.on</p:attrName>
                                        </p:attrNameLst>
                                      </p:cBhvr>
                                      <p:to>
                                        <p:strVal val="true"/>
                                      </p:to>
                                    </p:set>
                                  </p:childTnLst>
                                </p:cTn>
                              </p:par>
                            </p:childTnLst>
                          </p:cTn>
                        </p:par>
                      </p:childTnLst>
                    </p:cTn>
                  </p:par>
                </p:childTnLst>
              </p:cTn>
              <p:nextCondLst>
                <p:cond evt="onClick" delay="0">
                  <p:tgtEl>
                    <p:spTgt spid="103"/>
                  </p:tgtEl>
                </p:cond>
              </p:nextCondLst>
            </p:seq>
            <p:seq concurrent="1" nextAc="seek">
              <p:cTn id="684" restart="whenNotActive" fill="hold" evtFilter="cancelBubble" nodeType="interactiveSeq">
                <p:stCondLst>
                  <p:cond evt="onClick" delay="0">
                    <p:tgtEl>
                      <p:spTgt spid="104"/>
                    </p:tgtEl>
                  </p:cond>
                </p:stCondLst>
                <p:endSync evt="end" delay="0">
                  <p:rtn val="all"/>
                </p:endSync>
                <p:childTnLst>
                  <p:par>
                    <p:cTn id="685" fill="hold">
                      <p:stCondLst>
                        <p:cond delay="0"/>
                      </p:stCondLst>
                      <p:childTnLst>
                        <p:par>
                          <p:cTn id="686" fill="hold">
                            <p:stCondLst>
                              <p:cond delay="0"/>
                            </p:stCondLst>
                            <p:childTnLst>
                              <p:par>
                                <p:cTn id="687" presetID="19" presetClass="emph" presetSubtype="0" fill="hold" grpId="0" nodeType="clickEffect">
                                  <p:stCondLst>
                                    <p:cond delay="0"/>
                                  </p:stCondLst>
                                  <p:childTnLst>
                                    <p:animClr clrSpc="rgb" dir="cw">
                                      <p:cBhvr override="childStyle">
                                        <p:cTn id="688" dur="500" fill="hold"/>
                                        <p:tgtEl>
                                          <p:spTgt spid="104"/>
                                        </p:tgtEl>
                                        <p:attrNameLst>
                                          <p:attrName>style.color</p:attrName>
                                        </p:attrNameLst>
                                      </p:cBhvr>
                                      <p:to>
                                        <a:srgbClr val="66FFFF"/>
                                      </p:to>
                                    </p:animClr>
                                    <p:animClr clrSpc="rgb" dir="cw">
                                      <p:cBhvr>
                                        <p:cTn id="689" dur="500" fill="hold"/>
                                        <p:tgtEl>
                                          <p:spTgt spid="104"/>
                                        </p:tgtEl>
                                        <p:attrNameLst>
                                          <p:attrName>fillcolor</p:attrName>
                                        </p:attrNameLst>
                                      </p:cBhvr>
                                      <p:to>
                                        <a:srgbClr val="66FFFF"/>
                                      </p:to>
                                    </p:animClr>
                                    <p:set>
                                      <p:cBhvr>
                                        <p:cTn id="690" dur="500" fill="hold"/>
                                        <p:tgtEl>
                                          <p:spTgt spid="104"/>
                                        </p:tgtEl>
                                        <p:attrNameLst>
                                          <p:attrName>fill.type</p:attrName>
                                        </p:attrNameLst>
                                      </p:cBhvr>
                                      <p:to>
                                        <p:strVal val="solid"/>
                                      </p:to>
                                    </p:set>
                                    <p:set>
                                      <p:cBhvr>
                                        <p:cTn id="691" dur="500" fill="hold"/>
                                        <p:tgtEl>
                                          <p:spTgt spid="104"/>
                                        </p:tgtEl>
                                        <p:attrNameLst>
                                          <p:attrName>fill.on</p:attrName>
                                        </p:attrNameLst>
                                      </p:cBhvr>
                                      <p:to>
                                        <p:strVal val="true"/>
                                      </p:to>
                                    </p:set>
                                  </p:childTnLst>
                                </p:cTn>
                              </p:par>
                            </p:childTnLst>
                          </p:cTn>
                        </p:par>
                      </p:childTnLst>
                    </p:cTn>
                  </p:par>
                </p:childTnLst>
              </p:cTn>
              <p:nextCondLst>
                <p:cond evt="onClick" delay="0">
                  <p:tgtEl>
                    <p:spTgt spid="104"/>
                  </p:tgtEl>
                </p:cond>
              </p:nextCondLst>
            </p:seq>
            <p:seq concurrent="1" nextAc="seek">
              <p:cTn id="692" restart="whenNotActive" fill="hold" evtFilter="cancelBubble" nodeType="interactiveSeq">
                <p:stCondLst>
                  <p:cond evt="onClick" delay="0">
                    <p:tgtEl>
                      <p:spTgt spid="105"/>
                    </p:tgtEl>
                  </p:cond>
                </p:stCondLst>
                <p:endSync evt="end" delay="0">
                  <p:rtn val="all"/>
                </p:endSync>
                <p:childTnLst>
                  <p:par>
                    <p:cTn id="693" fill="hold">
                      <p:stCondLst>
                        <p:cond delay="0"/>
                      </p:stCondLst>
                      <p:childTnLst>
                        <p:par>
                          <p:cTn id="694" fill="hold">
                            <p:stCondLst>
                              <p:cond delay="0"/>
                            </p:stCondLst>
                            <p:childTnLst>
                              <p:par>
                                <p:cTn id="695" presetID="19" presetClass="emph" presetSubtype="0" fill="hold" grpId="0" nodeType="clickEffect">
                                  <p:stCondLst>
                                    <p:cond delay="0"/>
                                  </p:stCondLst>
                                  <p:childTnLst>
                                    <p:animClr clrSpc="rgb" dir="cw">
                                      <p:cBhvr override="childStyle">
                                        <p:cTn id="696" dur="500" fill="hold"/>
                                        <p:tgtEl>
                                          <p:spTgt spid="105"/>
                                        </p:tgtEl>
                                        <p:attrNameLst>
                                          <p:attrName>style.color</p:attrName>
                                        </p:attrNameLst>
                                      </p:cBhvr>
                                      <p:to>
                                        <a:srgbClr val="FF0000"/>
                                      </p:to>
                                    </p:animClr>
                                    <p:animClr clrSpc="rgb" dir="cw">
                                      <p:cBhvr>
                                        <p:cTn id="697" dur="500" fill="hold"/>
                                        <p:tgtEl>
                                          <p:spTgt spid="105"/>
                                        </p:tgtEl>
                                        <p:attrNameLst>
                                          <p:attrName>fillcolor</p:attrName>
                                        </p:attrNameLst>
                                      </p:cBhvr>
                                      <p:to>
                                        <a:srgbClr val="FF0000"/>
                                      </p:to>
                                    </p:animClr>
                                    <p:set>
                                      <p:cBhvr>
                                        <p:cTn id="698" dur="500" fill="hold"/>
                                        <p:tgtEl>
                                          <p:spTgt spid="105"/>
                                        </p:tgtEl>
                                        <p:attrNameLst>
                                          <p:attrName>fill.type</p:attrName>
                                        </p:attrNameLst>
                                      </p:cBhvr>
                                      <p:to>
                                        <p:strVal val="solid"/>
                                      </p:to>
                                    </p:set>
                                    <p:set>
                                      <p:cBhvr>
                                        <p:cTn id="699" dur="500" fill="hold"/>
                                        <p:tgtEl>
                                          <p:spTgt spid="105"/>
                                        </p:tgtEl>
                                        <p:attrNameLst>
                                          <p:attrName>fill.on</p:attrName>
                                        </p:attrNameLst>
                                      </p:cBhvr>
                                      <p:to>
                                        <p:strVal val="true"/>
                                      </p:to>
                                    </p:set>
                                  </p:childTnLst>
                                </p:cTn>
                              </p:par>
                            </p:childTnLst>
                          </p:cTn>
                        </p:par>
                        <p:par>
                          <p:cTn id="700" fill="hold">
                            <p:stCondLst>
                              <p:cond delay="500"/>
                            </p:stCondLst>
                            <p:childTnLst>
                              <p:par>
                                <p:cTn id="701" presetID="10" presetClass="entr" presetSubtype="0" fill="hold" grpId="0" nodeType="afterEffect">
                                  <p:stCondLst>
                                    <p:cond delay="0"/>
                                  </p:stCondLst>
                                  <p:childTnLst>
                                    <p:set>
                                      <p:cBhvr>
                                        <p:cTn id="702" dur="1" fill="hold">
                                          <p:stCondLst>
                                            <p:cond delay="0"/>
                                          </p:stCondLst>
                                        </p:cTn>
                                        <p:tgtEl>
                                          <p:spTgt spid="92"/>
                                        </p:tgtEl>
                                        <p:attrNameLst>
                                          <p:attrName>style.visibility</p:attrName>
                                        </p:attrNameLst>
                                      </p:cBhvr>
                                      <p:to>
                                        <p:strVal val="visible"/>
                                      </p:to>
                                    </p:set>
                                    <p:animEffect transition="in" filter="fade">
                                      <p:cBhvr>
                                        <p:cTn id="703" dur="2000"/>
                                        <p:tgtEl>
                                          <p:spTgt spid="92"/>
                                        </p:tgtEl>
                                      </p:cBhvr>
                                    </p:animEffect>
                                  </p:childTnLst>
                                </p:cTn>
                              </p:par>
                            </p:childTnLst>
                          </p:cTn>
                        </p:par>
                      </p:childTnLst>
                    </p:cTn>
                  </p:par>
                </p:childTnLst>
              </p:cTn>
              <p:nextCondLst>
                <p:cond evt="onClick" delay="0">
                  <p:tgtEl>
                    <p:spTgt spid="105"/>
                  </p:tgtEl>
                </p:cond>
              </p:nextCondLst>
            </p:seq>
            <p:seq concurrent="1" nextAc="seek">
              <p:cTn id="704" restart="whenNotActive" fill="hold" evtFilter="cancelBubble" nodeType="interactiveSeq">
                <p:stCondLst>
                  <p:cond evt="onClick" delay="0">
                    <p:tgtEl>
                      <p:spTgt spid="106"/>
                    </p:tgtEl>
                  </p:cond>
                </p:stCondLst>
                <p:endSync evt="end" delay="0">
                  <p:rtn val="all"/>
                </p:endSync>
                <p:childTnLst>
                  <p:par>
                    <p:cTn id="705" fill="hold">
                      <p:stCondLst>
                        <p:cond delay="0"/>
                      </p:stCondLst>
                      <p:childTnLst>
                        <p:par>
                          <p:cTn id="706" fill="hold">
                            <p:stCondLst>
                              <p:cond delay="0"/>
                            </p:stCondLst>
                            <p:childTnLst>
                              <p:par>
                                <p:cTn id="707" presetID="19" presetClass="emph" presetSubtype="0" fill="hold" grpId="0" nodeType="clickEffect">
                                  <p:stCondLst>
                                    <p:cond delay="0"/>
                                  </p:stCondLst>
                                  <p:childTnLst>
                                    <p:animClr clrSpc="rgb" dir="cw">
                                      <p:cBhvr override="childStyle">
                                        <p:cTn id="708" dur="500" fill="hold"/>
                                        <p:tgtEl>
                                          <p:spTgt spid="106"/>
                                        </p:tgtEl>
                                        <p:attrNameLst>
                                          <p:attrName>style.color</p:attrName>
                                        </p:attrNameLst>
                                      </p:cBhvr>
                                      <p:to>
                                        <a:srgbClr val="66FFFF"/>
                                      </p:to>
                                    </p:animClr>
                                    <p:animClr clrSpc="rgb" dir="cw">
                                      <p:cBhvr>
                                        <p:cTn id="709" dur="500" fill="hold"/>
                                        <p:tgtEl>
                                          <p:spTgt spid="106"/>
                                        </p:tgtEl>
                                        <p:attrNameLst>
                                          <p:attrName>fillcolor</p:attrName>
                                        </p:attrNameLst>
                                      </p:cBhvr>
                                      <p:to>
                                        <a:srgbClr val="66FFFF"/>
                                      </p:to>
                                    </p:animClr>
                                    <p:set>
                                      <p:cBhvr>
                                        <p:cTn id="710" dur="500" fill="hold"/>
                                        <p:tgtEl>
                                          <p:spTgt spid="106"/>
                                        </p:tgtEl>
                                        <p:attrNameLst>
                                          <p:attrName>fill.type</p:attrName>
                                        </p:attrNameLst>
                                      </p:cBhvr>
                                      <p:to>
                                        <p:strVal val="solid"/>
                                      </p:to>
                                    </p:set>
                                    <p:set>
                                      <p:cBhvr>
                                        <p:cTn id="711" dur="500" fill="hold"/>
                                        <p:tgtEl>
                                          <p:spTgt spid="106"/>
                                        </p:tgtEl>
                                        <p:attrNameLst>
                                          <p:attrName>fill.on</p:attrName>
                                        </p:attrNameLst>
                                      </p:cBhvr>
                                      <p:to>
                                        <p:strVal val="true"/>
                                      </p:to>
                                    </p:set>
                                  </p:childTnLst>
                                </p:cTn>
                              </p:par>
                            </p:childTnLst>
                          </p:cTn>
                        </p:par>
                      </p:childTnLst>
                    </p:cTn>
                  </p:par>
                </p:childTnLst>
              </p:cTn>
              <p:nextCondLst>
                <p:cond evt="onClick" delay="0">
                  <p:tgtEl>
                    <p:spTgt spid="106"/>
                  </p:tgtEl>
                </p:cond>
              </p:nextCondLst>
            </p:seq>
            <p:seq concurrent="1" nextAc="seek">
              <p:cTn id="712" restart="whenNotActive" fill="hold" evtFilter="cancelBubble" nodeType="interactiveSeq">
                <p:stCondLst>
                  <p:cond evt="onClick" delay="0">
                    <p:tgtEl>
                      <p:spTgt spid="107"/>
                    </p:tgtEl>
                  </p:cond>
                </p:stCondLst>
                <p:endSync evt="end" delay="0">
                  <p:rtn val="all"/>
                </p:endSync>
                <p:childTnLst>
                  <p:par>
                    <p:cTn id="713" fill="hold">
                      <p:stCondLst>
                        <p:cond delay="0"/>
                      </p:stCondLst>
                      <p:childTnLst>
                        <p:par>
                          <p:cTn id="714" fill="hold">
                            <p:stCondLst>
                              <p:cond delay="0"/>
                            </p:stCondLst>
                            <p:childTnLst>
                              <p:par>
                                <p:cTn id="715" presetID="19" presetClass="emph" presetSubtype="0" fill="hold" grpId="0" nodeType="clickEffect">
                                  <p:stCondLst>
                                    <p:cond delay="0"/>
                                  </p:stCondLst>
                                  <p:childTnLst>
                                    <p:animClr clrSpc="rgb" dir="cw">
                                      <p:cBhvr override="childStyle">
                                        <p:cTn id="716" dur="500" fill="hold"/>
                                        <p:tgtEl>
                                          <p:spTgt spid="107"/>
                                        </p:tgtEl>
                                        <p:attrNameLst>
                                          <p:attrName>style.color</p:attrName>
                                        </p:attrNameLst>
                                      </p:cBhvr>
                                      <p:to>
                                        <a:srgbClr val="FF0000"/>
                                      </p:to>
                                    </p:animClr>
                                    <p:animClr clrSpc="rgb" dir="cw">
                                      <p:cBhvr>
                                        <p:cTn id="717" dur="500" fill="hold"/>
                                        <p:tgtEl>
                                          <p:spTgt spid="107"/>
                                        </p:tgtEl>
                                        <p:attrNameLst>
                                          <p:attrName>fillcolor</p:attrName>
                                        </p:attrNameLst>
                                      </p:cBhvr>
                                      <p:to>
                                        <a:srgbClr val="FF0000"/>
                                      </p:to>
                                    </p:animClr>
                                    <p:set>
                                      <p:cBhvr>
                                        <p:cTn id="718" dur="500" fill="hold"/>
                                        <p:tgtEl>
                                          <p:spTgt spid="107"/>
                                        </p:tgtEl>
                                        <p:attrNameLst>
                                          <p:attrName>fill.type</p:attrName>
                                        </p:attrNameLst>
                                      </p:cBhvr>
                                      <p:to>
                                        <p:strVal val="solid"/>
                                      </p:to>
                                    </p:set>
                                    <p:set>
                                      <p:cBhvr>
                                        <p:cTn id="719" dur="500" fill="hold"/>
                                        <p:tgtEl>
                                          <p:spTgt spid="107"/>
                                        </p:tgtEl>
                                        <p:attrNameLst>
                                          <p:attrName>fill.on</p:attrName>
                                        </p:attrNameLst>
                                      </p:cBhvr>
                                      <p:to>
                                        <p:strVal val="true"/>
                                      </p:to>
                                    </p:set>
                                  </p:childTnLst>
                                </p:cTn>
                              </p:par>
                            </p:childTnLst>
                          </p:cTn>
                        </p:par>
                        <p:par>
                          <p:cTn id="720" fill="hold">
                            <p:stCondLst>
                              <p:cond delay="500"/>
                            </p:stCondLst>
                            <p:childTnLst>
                              <p:par>
                                <p:cTn id="721" presetID="10" presetClass="entr" presetSubtype="0" fill="hold" grpId="0" nodeType="afterEffect">
                                  <p:stCondLst>
                                    <p:cond delay="0"/>
                                  </p:stCondLst>
                                  <p:childTnLst>
                                    <p:set>
                                      <p:cBhvr>
                                        <p:cTn id="722" dur="1" fill="hold">
                                          <p:stCondLst>
                                            <p:cond delay="0"/>
                                          </p:stCondLst>
                                        </p:cTn>
                                        <p:tgtEl>
                                          <p:spTgt spid="91"/>
                                        </p:tgtEl>
                                        <p:attrNameLst>
                                          <p:attrName>style.visibility</p:attrName>
                                        </p:attrNameLst>
                                      </p:cBhvr>
                                      <p:to>
                                        <p:strVal val="visible"/>
                                      </p:to>
                                    </p:set>
                                    <p:animEffect transition="in" filter="fade">
                                      <p:cBhvr>
                                        <p:cTn id="723" dur="2000"/>
                                        <p:tgtEl>
                                          <p:spTgt spid="91"/>
                                        </p:tgtEl>
                                      </p:cBhvr>
                                    </p:animEffect>
                                  </p:childTnLst>
                                </p:cTn>
                              </p:par>
                            </p:childTnLst>
                          </p:cTn>
                        </p:par>
                      </p:childTnLst>
                    </p:cTn>
                  </p:par>
                </p:childTnLst>
              </p:cTn>
              <p:nextCondLst>
                <p:cond evt="onClick" delay="0">
                  <p:tgtEl>
                    <p:spTgt spid="107"/>
                  </p:tgtEl>
                </p:cond>
              </p:nextCondLst>
            </p:seq>
            <p:seq concurrent="1" nextAc="seek">
              <p:cTn id="724" restart="whenNotActive" fill="hold" evtFilter="cancelBubble" nodeType="interactiveSeq">
                <p:stCondLst>
                  <p:cond evt="onClick" delay="0">
                    <p:tgtEl>
                      <p:spTgt spid="108"/>
                    </p:tgtEl>
                  </p:cond>
                </p:stCondLst>
                <p:endSync evt="end" delay="0">
                  <p:rtn val="all"/>
                </p:endSync>
                <p:childTnLst>
                  <p:par>
                    <p:cTn id="725" fill="hold">
                      <p:stCondLst>
                        <p:cond delay="0"/>
                      </p:stCondLst>
                      <p:childTnLst>
                        <p:par>
                          <p:cTn id="726" fill="hold">
                            <p:stCondLst>
                              <p:cond delay="0"/>
                            </p:stCondLst>
                            <p:childTnLst>
                              <p:par>
                                <p:cTn id="727" presetID="19" presetClass="emph" presetSubtype="0" fill="hold" grpId="0" nodeType="clickEffect">
                                  <p:stCondLst>
                                    <p:cond delay="0"/>
                                  </p:stCondLst>
                                  <p:childTnLst>
                                    <p:animClr clrSpc="rgb" dir="cw">
                                      <p:cBhvr override="childStyle">
                                        <p:cTn id="728" dur="500" fill="hold"/>
                                        <p:tgtEl>
                                          <p:spTgt spid="108"/>
                                        </p:tgtEl>
                                        <p:attrNameLst>
                                          <p:attrName>style.color</p:attrName>
                                        </p:attrNameLst>
                                      </p:cBhvr>
                                      <p:to>
                                        <a:srgbClr val="66FFFF"/>
                                      </p:to>
                                    </p:animClr>
                                    <p:animClr clrSpc="rgb" dir="cw">
                                      <p:cBhvr>
                                        <p:cTn id="729" dur="500" fill="hold"/>
                                        <p:tgtEl>
                                          <p:spTgt spid="108"/>
                                        </p:tgtEl>
                                        <p:attrNameLst>
                                          <p:attrName>fillcolor</p:attrName>
                                        </p:attrNameLst>
                                      </p:cBhvr>
                                      <p:to>
                                        <a:srgbClr val="66FFFF"/>
                                      </p:to>
                                    </p:animClr>
                                    <p:set>
                                      <p:cBhvr>
                                        <p:cTn id="730" dur="500" fill="hold"/>
                                        <p:tgtEl>
                                          <p:spTgt spid="108"/>
                                        </p:tgtEl>
                                        <p:attrNameLst>
                                          <p:attrName>fill.type</p:attrName>
                                        </p:attrNameLst>
                                      </p:cBhvr>
                                      <p:to>
                                        <p:strVal val="solid"/>
                                      </p:to>
                                    </p:set>
                                    <p:set>
                                      <p:cBhvr>
                                        <p:cTn id="731" dur="500" fill="hold"/>
                                        <p:tgtEl>
                                          <p:spTgt spid="108"/>
                                        </p:tgtEl>
                                        <p:attrNameLst>
                                          <p:attrName>fill.on</p:attrName>
                                        </p:attrNameLst>
                                      </p:cBhvr>
                                      <p:to>
                                        <p:strVal val="true"/>
                                      </p:to>
                                    </p:set>
                                  </p:childTnLst>
                                </p:cTn>
                              </p:par>
                            </p:childTnLst>
                          </p:cTn>
                        </p:par>
                      </p:childTnLst>
                    </p:cTn>
                  </p:par>
                </p:childTnLst>
              </p:cTn>
              <p:nextCondLst>
                <p:cond evt="onClick" delay="0">
                  <p:tgtEl>
                    <p:spTgt spid="108"/>
                  </p:tgtEl>
                </p:cond>
              </p:nextCondLst>
            </p:seq>
            <p:seq concurrent="1" nextAc="seek">
              <p:cTn id="732" restart="whenNotActive" fill="hold" evtFilter="cancelBubble" nodeType="interactiveSeq">
                <p:stCondLst>
                  <p:cond evt="onClick" delay="0">
                    <p:tgtEl>
                      <p:spTgt spid="109"/>
                    </p:tgtEl>
                  </p:cond>
                </p:stCondLst>
                <p:endSync evt="end" delay="0">
                  <p:rtn val="all"/>
                </p:endSync>
                <p:childTnLst>
                  <p:par>
                    <p:cTn id="733" fill="hold">
                      <p:stCondLst>
                        <p:cond delay="0"/>
                      </p:stCondLst>
                      <p:childTnLst>
                        <p:par>
                          <p:cTn id="734" fill="hold">
                            <p:stCondLst>
                              <p:cond delay="0"/>
                            </p:stCondLst>
                            <p:childTnLst>
                              <p:par>
                                <p:cTn id="735" presetID="19" presetClass="emph" presetSubtype="0" fill="hold" grpId="0" nodeType="clickEffect">
                                  <p:stCondLst>
                                    <p:cond delay="0"/>
                                  </p:stCondLst>
                                  <p:childTnLst>
                                    <p:animClr clrSpc="rgb" dir="cw">
                                      <p:cBhvr override="childStyle">
                                        <p:cTn id="736" dur="500" fill="hold"/>
                                        <p:tgtEl>
                                          <p:spTgt spid="109"/>
                                        </p:tgtEl>
                                        <p:attrNameLst>
                                          <p:attrName>style.color</p:attrName>
                                        </p:attrNameLst>
                                      </p:cBhvr>
                                      <p:to>
                                        <a:srgbClr val="66FFFF"/>
                                      </p:to>
                                    </p:animClr>
                                    <p:animClr clrSpc="rgb" dir="cw">
                                      <p:cBhvr>
                                        <p:cTn id="737" dur="500" fill="hold"/>
                                        <p:tgtEl>
                                          <p:spTgt spid="109"/>
                                        </p:tgtEl>
                                        <p:attrNameLst>
                                          <p:attrName>fillcolor</p:attrName>
                                        </p:attrNameLst>
                                      </p:cBhvr>
                                      <p:to>
                                        <a:srgbClr val="66FFFF"/>
                                      </p:to>
                                    </p:animClr>
                                    <p:set>
                                      <p:cBhvr>
                                        <p:cTn id="738" dur="500" fill="hold"/>
                                        <p:tgtEl>
                                          <p:spTgt spid="109"/>
                                        </p:tgtEl>
                                        <p:attrNameLst>
                                          <p:attrName>fill.type</p:attrName>
                                        </p:attrNameLst>
                                      </p:cBhvr>
                                      <p:to>
                                        <p:strVal val="solid"/>
                                      </p:to>
                                    </p:set>
                                    <p:set>
                                      <p:cBhvr>
                                        <p:cTn id="739" dur="500" fill="hold"/>
                                        <p:tgtEl>
                                          <p:spTgt spid="109"/>
                                        </p:tgtEl>
                                        <p:attrNameLst>
                                          <p:attrName>fill.on</p:attrName>
                                        </p:attrNameLst>
                                      </p:cBhvr>
                                      <p:to>
                                        <p:strVal val="true"/>
                                      </p:to>
                                    </p:set>
                                  </p:childTnLst>
                                </p:cTn>
                              </p:par>
                            </p:childTnLst>
                          </p:cTn>
                        </p:par>
                      </p:childTnLst>
                    </p:cTn>
                  </p:par>
                </p:childTnLst>
              </p:cTn>
              <p:nextCondLst>
                <p:cond evt="onClick" delay="0">
                  <p:tgtEl>
                    <p:spTgt spid="109"/>
                  </p:tgtEl>
                </p:cond>
              </p:nextCondLst>
            </p:seq>
            <p:seq concurrent="1" nextAc="seek">
              <p:cTn id="740" restart="whenNotActive" fill="hold" evtFilter="cancelBubble" nodeType="interactiveSeq">
                <p:stCondLst>
                  <p:cond evt="onClick" delay="0">
                    <p:tgtEl>
                      <p:spTgt spid="110"/>
                    </p:tgtEl>
                  </p:cond>
                </p:stCondLst>
                <p:endSync evt="end" delay="0">
                  <p:rtn val="all"/>
                </p:endSync>
                <p:childTnLst>
                  <p:par>
                    <p:cTn id="741" fill="hold">
                      <p:stCondLst>
                        <p:cond delay="0"/>
                      </p:stCondLst>
                      <p:childTnLst>
                        <p:par>
                          <p:cTn id="742" fill="hold">
                            <p:stCondLst>
                              <p:cond delay="0"/>
                            </p:stCondLst>
                            <p:childTnLst>
                              <p:par>
                                <p:cTn id="743" presetID="19" presetClass="emph" presetSubtype="0" fill="hold" grpId="0" nodeType="clickEffect">
                                  <p:stCondLst>
                                    <p:cond delay="0"/>
                                  </p:stCondLst>
                                  <p:childTnLst>
                                    <p:animClr clrSpc="rgb" dir="cw">
                                      <p:cBhvr override="childStyle">
                                        <p:cTn id="744" dur="500" fill="hold"/>
                                        <p:tgtEl>
                                          <p:spTgt spid="110"/>
                                        </p:tgtEl>
                                        <p:attrNameLst>
                                          <p:attrName>style.color</p:attrName>
                                        </p:attrNameLst>
                                      </p:cBhvr>
                                      <p:to>
                                        <a:srgbClr val="66FFFF"/>
                                      </p:to>
                                    </p:animClr>
                                    <p:animClr clrSpc="rgb" dir="cw">
                                      <p:cBhvr>
                                        <p:cTn id="745" dur="500" fill="hold"/>
                                        <p:tgtEl>
                                          <p:spTgt spid="110"/>
                                        </p:tgtEl>
                                        <p:attrNameLst>
                                          <p:attrName>fillcolor</p:attrName>
                                        </p:attrNameLst>
                                      </p:cBhvr>
                                      <p:to>
                                        <a:srgbClr val="66FFFF"/>
                                      </p:to>
                                    </p:animClr>
                                    <p:set>
                                      <p:cBhvr>
                                        <p:cTn id="746" dur="500" fill="hold"/>
                                        <p:tgtEl>
                                          <p:spTgt spid="110"/>
                                        </p:tgtEl>
                                        <p:attrNameLst>
                                          <p:attrName>fill.type</p:attrName>
                                        </p:attrNameLst>
                                      </p:cBhvr>
                                      <p:to>
                                        <p:strVal val="solid"/>
                                      </p:to>
                                    </p:set>
                                    <p:set>
                                      <p:cBhvr>
                                        <p:cTn id="747" dur="500" fill="hold"/>
                                        <p:tgtEl>
                                          <p:spTgt spid="110"/>
                                        </p:tgtEl>
                                        <p:attrNameLst>
                                          <p:attrName>fill.on</p:attrName>
                                        </p:attrNameLst>
                                      </p:cBhvr>
                                      <p:to>
                                        <p:strVal val="true"/>
                                      </p:to>
                                    </p:set>
                                  </p:childTnLst>
                                </p:cTn>
                              </p:par>
                            </p:childTnLst>
                          </p:cTn>
                        </p:par>
                      </p:childTnLst>
                    </p:cTn>
                  </p:par>
                </p:childTnLst>
              </p:cTn>
              <p:nextCondLst>
                <p:cond evt="onClick" delay="0">
                  <p:tgtEl>
                    <p:spTgt spid="110"/>
                  </p:tgtEl>
                </p:cond>
              </p:nextCondLst>
            </p:seq>
            <p:seq concurrent="1" nextAc="seek">
              <p:cTn id="748" restart="whenNotActive" fill="hold" evtFilter="cancelBubble" nodeType="interactiveSeq">
                <p:stCondLst>
                  <p:cond evt="onClick" delay="0">
                    <p:tgtEl>
                      <p:spTgt spid="111"/>
                    </p:tgtEl>
                  </p:cond>
                </p:stCondLst>
                <p:endSync evt="end" delay="0">
                  <p:rtn val="all"/>
                </p:endSync>
                <p:childTnLst>
                  <p:par>
                    <p:cTn id="749" fill="hold">
                      <p:stCondLst>
                        <p:cond delay="0"/>
                      </p:stCondLst>
                      <p:childTnLst>
                        <p:par>
                          <p:cTn id="750" fill="hold">
                            <p:stCondLst>
                              <p:cond delay="0"/>
                            </p:stCondLst>
                            <p:childTnLst>
                              <p:par>
                                <p:cTn id="751" presetID="19" presetClass="emph" presetSubtype="0" fill="hold" grpId="0" nodeType="clickEffect">
                                  <p:stCondLst>
                                    <p:cond delay="0"/>
                                  </p:stCondLst>
                                  <p:childTnLst>
                                    <p:animClr clrSpc="rgb" dir="cw">
                                      <p:cBhvr override="childStyle">
                                        <p:cTn id="752" dur="500" fill="hold"/>
                                        <p:tgtEl>
                                          <p:spTgt spid="111"/>
                                        </p:tgtEl>
                                        <p:attrNameLst>
                                          <p:attrName>style.color</p:attrName>
                                        </p:attrNameLst>
                                      </p:cBhvr>
                                      <p:to>
                                        <a:srgbClr val="FF0000"/>
                                      </p:to>
                                    </p:animClr>
                                    <p:animClr clrSpc="rgb" dir="cw">
                                      <p:cBhvr>
                                        <p:cTn id="753" dur="500" fill="hold"/>
                                        <p:tgtEl>
                                          <p:spTgt spid="111"/>
                                        </p:tgtEl>
                                        <p:attrNameLst>
                                          <p:attrName>fillcolor</p:attrName>
                                        </p:attrNameLst>
                                      </p:cBhvr>
                                      <p:to>
                                        <a:srgbClr val="FF0000"/>
                                      </p:to>
                                    </p:animClr>
                                    <p:set>
                                      <p:cBhvr>
                                        <p:cTn id="754" dur="500" fill="hold"/>
                                        <p:tgtEl>
                                          <p:spTgt spid="111"/>
                                        </p:tgtEl>
                                        <p:attrNameLst>
                                          <p:attrName>fill.type</p:attrName>
                                        </p:attrNameLst>
                                      </p:cBhvr>
                                      <p:to>
                                        <p:strVal val="solid"/>
                                      </p:to>
                                    </p:set>
                                    <p:set>
                                      <p:cBhvr>
                                        <p:cTn id="755" dur="500" fill="hold"/>
                                        <p:tgtEl>
                                          <p:spTgt spid="111"/>
                                        </p:tgtEl>
                                        <p:attrNameLst>
                                          <p:attrName>fill.on</p:attrName>
                                        </p:attrNameLst>
                                      </p:cBhvr>
                                      <p:to>
                                        <p:strVal val="true"/>
                                      </p:to>
                                    </p:set>
                                  </p:childTnLst>
                                </p:cTn>
                              </p:par>
                            </p:childTnLst>
                          </p:cTn>
                        </p:par>
                        <p:par>
                          <p:cTn id="756" fill="hold">
                            <p:stCondLst>
                              <p:cond delay="500"/>
                            </p:stCondLst>
                            <p:childTnLst>
                              <p:par>
                                <p:cTn id="757" presetID="10" presetClass="entr" presetSubtype="0" fill="hold" grpId="0" nodeType="afterEffect">
                                  <p:stCondLst>
                                    <p:cond delay="0"/>
                                  </p:stCondLst>
                                  <p:childTnLst>
                                    <p:set>
                                      <p:cBhvr>
                                        <p:cTn id="758" dur="1" fill="hold">
                                          <p:stCondLst>
                                            <p:cond delay="0"/>
                                          </p:stCondLst>
                                        </p:cTn>
                                        <p:tgtEl>
                                          <p:spTgt spid="118"/>
                                        </p:tgtEl>
                                        <p:attrNameLst>
                                          <p:attrName>style.visibility</p:attrName>
                                        </p:attrNameLst>
                                      </p:cBhvr>
                                      <p:to>
                                        <p:strVal val="visible"/>
                                      </p:to>
                                    </p:set>
                                    <p:animEffect transition="in" filter="fade">
                                      <p:cBhvr>
                                        <p:cTn id="759" dur="2000"/>
                                        <p:tgtEl>
                                          <p:spTgt spid="118"/>
                                        </p:tgtEl>
                                      </p:cBhvr>
                                    </p:animEffect>
                                  </p:childTnLst>
                                </p:cTn>
                              </p:par>
                            </p:childTnLst>
                          </p:cTn>
                        </p:par>
                      </p:childTnLst>
                    </p:cTn>
                  </p:par>
                </p:childTnLst>
              </p:cTn>
              <p:nextCondLst>
                <p:cond evt="onClick" delay="0">
                  <p:tgtEl>
                    <p:spTgt spid="111"/>
                  </p:tgtEl>
                </p:cond>
              </p:nextCondLst>
            </p:seq>
            <p:seq concurrent="1" nextAc="seek">
              <p:cTn id="760" restart="whenNotActive" fill="hold" evtFilter="cancelBubble" nodeType="interactiveSeq">
                <p:stCondLst>
                  <p:cond evt="onClick" delay="0">
                    <p:tgtEl>
                      <p:spTgt spid="112"/>
                    </p:tgtEl>
                  </p:cond>
                </p:stCondLst>
                <p:endSync evt="end" delay="0">
                  <p:rtn val="all"/>
                </p:endSync>
                <p:childTnLst>
                  <p:par>
                    <p:cTn id="761" fill="hold">
                      <p:stCondLst>
                        <p:cond delay="0"/>
                      </p:stCondLst>
                      <p:childTnLst>
                        <p:par>
                          <p:cTn id="762" fill="hold">
                            <p:stCondLst>
                              <p:cond delay="0"/>
                            </p:stCondLst>
                            <p:childTnLst>
                              <p:par>
                                <p:cTn id="763" presetID="19" presetClass="emph" presetSubtype="0" fill="hold" grpId="0" nodeType="clickEffect">
                                  <p:stCondLst>
                                    <p:cond delay="0"/>
                                  </p:stCondLst>
                                  <p:childTnLst>
                                    <p:animClr clrSpc="rgb" dir="cw">
                                      <p:cBhvr override="childStyle">
                                        <p:cTn id="764" dur="500" fill="hold"/>
                                        <p:tgtEl>
                                          <p:spTgt spid="112"/>
                                        </p:tgtEl>
                                        <p:attrNameLst>
                                          <p:attrName>style.color</p:attrName>
                                        </p:attrNameLst>
                                      </p:cBhvr>
                                      <p:to>
                                        <a:srgbClr val="FF0000"/>
                                      </p:to>
                                    </p:animClr>
                                    <p:animClr clrSpc="rgb" dir="cw">
                                      <p:cBhvr>
                                        <p:cTn id="765" dur="500" fill="hold"/>
                                        <p:tgtEl>
                                          <p:spTgt spid="112"/>
                                        </p:tgtEl>
                                        <p:attrNameLst>
                                          <p:attrName>fillcolor</p:attrName>
                                        </p:attrNameLst>
                                      </p:cBhvr>
                                      <p:to>
                                        <a:srgbClr val="FF0000"/>
                                      </p:to>
                                    </p:animClr>
                                    <p:set>
                                      <p:cBhvr>
                                        <p:cTn id="766" dur="500" fill="hold"/>
                                        <p:tgtEl>
                                          <p:spTgt spid="112"/>
                                        </p:tgtEl>
                                        <p:attrNameLst>
                                          <p:attrName>fill.type</p:attrName>
                                        </p:attrNameLst>
                                      </p:cBhvr>
                                      <p:to>
                                        <p:strVal val="solid"/>
                                      </p:to>
                                    </p:set>
                                    <p:set>
                                      <p:cBhvr>
                                        <p:cTn id="767" dur="500" fill="hold"/>
                                        <p:tgtEl>
                                          <p:spTgt spid="112"/>
                                        </p:tgtEl>
                                        <p:attrNameLst>
                                          <p:attrName>fill.on</p:attrName>
                                        </p:attrNameLst>
                                      </p:cBhvr>
                                      <p:to>
                                        <p:strVal val="true"/>
                                      </p:to>
                                    </p:set>
                                  </p:childTnLst>
                                </p:cTn>
                              </p:par>
                            </p:childTnLst>
                          </p:cTn>
                        </p:par>
                        <p:par>
                          <p:cTn id="768" fill="hold">
                            <p:stCondLst>
                              <p:cond delay="500"/>
                            </p:stCondLst>
                            <p:childTnLst>
                              <p:par>
                                <p:cTn id="769" presetID="10" presetClass="entr" presetSubtype="0" fill="hold" grpId="0" nodeType="afterEffect">
                                  <p:stCondLst>
                                    <p:cond delay="0"/>
                                  </p:stCondLst>
                                  <p:childTnLst>
                                    <p:set>
                                      <p:cBhvr>
                                        <p:cTn id="770" dur="1" fill="hold">
                                          <p:stCondLst>
                                            <p:cond delay="0"/>
                                          </p:stCondLst>
                                        </p:cTn>
                                        <p:tgtEl>
                                          <p:spTgt spid="117"/>
                                        </p:tgtEl>
                                        <p:attrNameLst>
                                          <p:attrName>style.visibility</p:attrName>
                                        </p:attrNameLst>
                                      </p:cBhvr>
                                      <p:to>
                                        <p:strVal val="visible"/>
                                      </p:to>
                                    </p:set>
                                    <p:animEffect transition="in" filter="fade">
                                      <p:cBhvr>
                                        <p:cTn id="771" dur="2000"/>
                                        <p:tgtEl>
                                          <p:spTgt spid="117"/>
                                        </p:tgtEl>
                                      </p:cBhvr>
                                    </p:animEffect>
                                  </p:childTnLst>
                                </p:cTn>
                              </p:par>
                            </p:childTnLst>
                          </p:cTn>
                        </p:par>
                      </p:childTnLst>
                    </p:cTn>
                  </p:par>
                </p:childTnLst>
              </p:cTn>
              <p:nextCondLst>
                <p:cond evt="onClick" delay="0">
                  <p:tgtEl>
                    <p:spTgt spid="112"/>
                  </p:tgtEl>
                </p:cond>
              </p:nextCondLst>
            </p:seq>
            <p:seq concurrent="1" nextAc="seek">
              <p:cTn id="772" restart="whenNotActive" fill="hold" evtFilter="cancelBubble" nodeType="interactiveSeq">
                <p:stCondLst>
                  <p:cond evt="onClick" delay="0">
                    <p:tgtEl>
                      <p:spTgt spid="113"/>
                    </p:tgtEl>
                  </p:cond>
                </p:stCondLst>
                <p:endSync evt="end" delay="0">
                  <p:rtn val="all"/>
                </p:endSync>
                <p:childTnLst>
                  <p:par>
                    <p:cTn id="773" fill="hold">
                      <p:stCondLst>
                        <p:cond delay="0"/>
                      </p:stCondLst>
                      <p:childTnLst>
                        <p:par>
                          <p:cTn id="774" fill="hold">
                            <p:stCondLst>
                              <p:cond delay="0"/>
                            </p:stCondLst>
                            <p:childTnLst>
                              <p:par>
                                <p:cTn id="775" presetID="19" presetClass="emph" presetSubtype="0" fill="hold" grpId="0" nodeType="clickEffect">
                                  <p:stCondLst>
                                    <p:cond delay="0"/>
                                  </p:stCondLst>
                                  <p:childTnLst>
                                    <p:animClr clrSpc="rgb" dir="cw">
                                      <p:cBhvr override="childStyle">
                                        <p:cTn id="776" dur="500" fill="hold"/>
                                        <p:tgtEl>
                                          <p:spTgt spid="113"/>
                                        </p:tgtEl>
                                        <p:attrNameLst>
                                          <p:attrName>style.color</p:attrName>
                                        </p:attrNameLst>
                                      </p:cBhvr>
                                      <p:to>
                                        <a:srgbClr val="FF0000"/>
                                      </p:to>
                                    </p:animClr>
                                    <p:animClr clrSpc="rgb" dir="cw">
                                      <p:cBhvr>
                                        <p:cTn id="777" dur="500" fill="hold"/>
                                        <p:tgtEl>
                                          <p:spTgt spid="113"/>
                                        </p:tgtEl>
                                        <p:attrNameLst>
                                          <p:attrName>fillcolor</p:attrName>
                                        </p:attrNameLst>
                                      </p:cBhvr>
                                      <p:to>
                                        <a:srgbClr val="FF0000"/>
                                      </p:to>
                                    </p:animClr>
                                    <p:set>
                                      <p:cBhvr>
                                        <p:cTn id="778" dur="500" fill="hold"/>
                                        <p:tgtEl>
                                          <p:spTgt spid="113"/>
                                        </p:tgtEl>
                                        <p:attrNameLst>
                                          <p:attrName>fill.type</p:attrName>
                                        </p:attrNameLst>
                                      </p:cBhvr>
                                      <p:to>
                                        <p:strVal val="solid"/>
                                      </p:to>
                                    </p:set>
                                    <p:set>
                                      <p:cBhvr>
                                        <p:cTn id="779" dur="500" fill="hold"/>
                                        <p:tgtEl>
                                          <p:spTgt spid="113"/>
                                        </p:tgtEl>
                                        <p:attrNameLst>
                                          <p:attrName>fill.on</p:attrName>
                                        </p:attrNameLst>
                                      </p:cBhvr>
                                      <p:to>
                                        <p:strVal val="true"/>
                                      </p:to>
                                    </p:set>
                                  </p:childTnLst>
                                </p:cTn>
                              </p:par>
                            </p:childTnLst>
                          </p:cTn>
                        </p:par>
                        <p:par>
                          <p:cTn id="780" fill="hold">
                            <p:stCondLst>
                              <p:cond delay="500"/>
                            </p:stCondLst>
                            <p:childTnLst>
                              <p:par>
                                <p:cTn id="781" presetID="10" presetClass="entr" presetSubtype="0" fill="hold" grpId="0" nodeType="afterEffect">
                                  <p:stCondLst>
                                    <p:cond delay="0"/>
                                  </p:stCondLst>
                                  <p:childTnLst>
                                    <p:set>
                                      <p:cBhvr>
                                        <p:cTn id="782" dur="1" fill="hold">
                                          <p:stCondLst>
                                            <p:cond delay="0"/>
                                          </p:stCondLst>
                                        </p:cTn>
                                        <p:tgtEl>
                                          <p:spTgt spid="116"/>
                                        </p:tgtEl>
                                        <p:attrNameLst>
                                          <p:attrName>style.visibility</p:attrName>
                                        </p:attrNameLst>
                                      </p:cBhvr>
                                      <p:to>
                                        <p:strVal val="visible"/>
                                      </p:to>
                                    </p:set>
                                    <p:animEffect transition="in" filter="fade">
                                      <p:cBhvr>
                                        <p:cTn id="783" dur="2000"/>
                                        <p:tgtEl>
                                          <p:spTgt spid="116"/>
                                        </p:tgtEl>
                                      </p:cBhvr>
                                    </p:animEffect>
                                  </p:childTnLst>
                                </p:cTn>
                              </p:par>
                            </p:childTnLst>
                          </p:cTn>
                        </p:par>
                      </p:childTnLst>
                    </p:cTn>
                  </p:par>
                </p:childTnLst>
              </p:cTn>
              <p:nextCondLst>
                <p:cond evt="onClick" delay="0">
                  <p:tgtEl>
                    <p:spTgt spid="113"/>
                  </p:tgtEl>
                </p:cond>
              </p:nextCondLst>
            </p:seq>
            <p:seq concurrent="1" nextAc="seek">
              <p:cTn id="784" restart="whenNotActive" fill="hold" evtFilter="cancelBubble" nodeType="interactiveSeq">
                <p:stCondLst>
                  <p:cond evt="onClick" delay="0">
                    <p:tgtEl>
                      <p:spTgt spid="114"/>
                    </p:tgtEl>
                  </p:cond>
                </p:stCondLst>
                <p:endSync evt="end" delay="0">
                  <p:rtn val="all"/>
                </p:endSync>
                <p:childTnLst>
                  <p:par>
                    <p:cTn id="785" fill="hold">
                      <p:stCondLst>
                        <p:cond delay="0"/>
                      </p:stCondLst>
                      <p:childTnLst>
                        <p:par>
                          <p:cTn id="786" fill="hold">
                            <p:stCondLst>
                              <p:cond delay="0"/>
                            </p:stCondLst>
                            <p:childTnLst>
                              <p:par>
                                <p:cTn id="787" presetID="19" presetClass="emph" presetSubtype="0" fill="hold" grpId="0" nodeType="clickEffect">
                                  <p:stCondLst>
                                    <p:cond delay="0"/>
                                  </p:stCondLst>
                                  <p:childTnLst>
                                    <p:animClr clrSpc="rgb" dir="cw">
                                      <p:cBhvr override="childStyle">
                                        <p:cTn id="788" dur="500" fill="hold"/>
                                        <p:tgtEl>
                                          <p:spTgt spid="114"/>
                                        </p:tgtEl>
                                        <p:attrNameLst>
                                          <p:attrName>style.color</p:attrName>
                                        </p:attrNameLst>
                                      </p:cBhvr>
                                      <p:to>
                                        <a:srgbClr val="66FFFF"/>
                                      </p:to>
                                    </p:animClr>
                                    <p:animClr clrSpc="rgb" dir="cw">
                                      <p:cBhvr>
                                        <p:cTn id="789" dur="500" fill="hold"/>
                                        <p:tgtEl>
                                          <p:spTgt spid="114"/>
                                        </p:tgtEl>
                                        <p:attrNameLst>
                                          <p:attrName>fillcolor</p:attrName>
                                        </p:attrNameLst>
                                      </p:cBhvr>
                                      <p:to>
                                        <a:srgbClr val="66FFFF"/>
                                      </p:to>
                                    </p:animClr>
                                    <p:set>
                                      <p:cBhvr>
                                        <p:cTn id="790" dur="500" fill="hold"/>
                                        <p:tgtEl>
                                          <p:spTgt spid="114"/>
                                        </p:tgtEl>
                                        <p:attrNameLst>
                                          <p:attrName>fill.type</p:attrName>
                                        </p:attrNameLst>
                                      </p:cBhvr>
                                      <p:to>
                                        <p:strVal val="solid"/>
                                      </p:to>
                                    </p:set>
                                    <p:set>
                                      <p:cBhvr>
                                        <p:cTn id="791" dur="500" fill="hold"/>
                                        <p:tgtEl>
                                          <p:spTgt spid="114"/>
                                        </p:tgtEl>
                                        <p:attrNameLst>
                                          <p:attrName>fill.on</p:attrName>
                                        </p:attrNameLst>
                                      </p:cBhvr>
                                      <p:to>
                                        <p:strVal val="true"/>
                                      </p:to>
                                    </p:set>
                                  </p:childTnLst>
                                </p:cTn>
                              </p:par>
                            </p:childTnLst>
                          </p:cTn>
                        </p:par>
                      </p:childTnLst>
                    </p:cTn>
                  </p:par>
                </p:childTnLst>
              </p:cTn>
              <p:nextCondLst>
                <p:cond evt="onClick" delay="0">
                  <p:tgtEl>
                    <p:spTgt spid="114"/>
                  </p:tgtEl>
                </p:cond>
              </p:nextCondLst>
            </p:seq>
            <p:seq concurrent="1" nextAc="seek">
              <p:cTn id="792" restart="whenNotActive" fill="hold" evtFilter="cancelBubble" nodeType="interactiveSeq">
                <p:stCondLst>
                  <p:cond evt="onClick" delay="0">
                    <p:tgtEl>
                      <p:spTgt spid="115"/>
                    </p:tgtEl>
                  </p:cond>
                </p:stCondLst>
                <p:endSync evt="end" delay="0">
                  <p:rtn val="all"/>
                </p:endSync>
                <p:childTnLst>
                  <p:par>
                    <p:cTn id="793" fill="hold">
                      <p:stCondLst>
                        <p:cond delay="0"/>
                      </p:stCondLst>
                      <p:childTnLst>
                        <p:par>
                          <p:cTn id="794" fill="hold">
                            <p:stCondLst>
                              <p:cond delay="0"/>
                            </p:stCondLst>
                            <p:childTnLst>
                              <p:par>
                                <p:cTn id="795" presetID="19" presetClass="emph" presetSubtype="0" fill="hold" grpId="0" nodeType="clickEffect">
                                  <p:stCondLst>
                                    <p:cond delay="0"/>
                                  </p:stCondLst>
                                  <p:childTnLst>
                                    <p:animClr clrSpc="rgb" dir="cw">
                                      <p:cBhvr override="childStyle">
                                        <p:cTn id="796" dur="500" fill="hold"/>
                                        <p:tgtEl>
                                          <p:spTgt spid="115"/>
                                        </p:tgtEl>
                                        <p:attrNameLst>
                                          <p:attrName>style.color</p:attrName>
                                        </p:attrNameLst>
                                      </p:cBhvr>
                                      <p:to>
                                        <a:srgbClr val="FF0000"/>
                                      </p:to>
                                    </p:animClr>
                                    <p:animClr clrSpc="rgb" dir="cw">
                                      <p:cBhvr>
                                        <p:cTn id="797" dur="500" fill="hold"/>
                                        <p:tgtEl>
                                          <p:spTgt spid="115"/>
                                        </p:tgtEl>
                                        <p:attrNameLst>
                                          <p:attrName>fillcolor</p:attrName>
                                        </p:attrNameLst>
                                      </p:cBhvr>
                                      <p:to>
                                        <a:srgbClr val="FF0000"/>
                                      </p:to>
                                    </p:animClr>
                                    <p:set>
                                      <p:cBhvr>
                                        <p:cTn id="798" dur="500" fill="hold"/>
                                        <p:tgtEl>
                                          <p:spTgt spid="115"/>
                                        </p:tgtEl>
                                        <p:attrNameLst>
                                          <p:attrName>fill.type</p:attrName>
                                        </p:attrNameLst>
                                      </p:cBhvr>
                                      <p:to>
                                        <p:strVal val="solid"/>
                                      </p:to>
                                    </p:set>
                                    <p:set>
                                      <p:cBhvr>
                                        <p:cTn id="799" dur="500" fill="hold"/>
                                        <p:tgtEl>
                                          <p:spTgt spid="115"/>
                                        </p:tgtEl>
                                        <p:attrNameLst>
                                          <p:attrName>fill.on</p:attrName>
                                        </p:attrNameLst>
                                      </p:cBhvr>
                                      <p:to>
                                        <p:strVal val="true"/>
                                      </p:to>
                                    </p:set>
                                  </p:childTnLst>
                                </p:cTn>
                              </p:par>
                            </p:childTnLst>
                          </p:cTn>
                        </p:par>
                        <p:par>
                          <p:cTn id="800" fill="hold">
                            <p:stCondLst>
                              <p:cond delay="500"/>
                            </p:stCondLst>
                            <p:childTnLst>
                              <p:par>
                                <p:cTn id="801" presetID="10" presetClass="entr" presetSubtype="0" fill="hold" grpId="0" nodeType="afterEffect">
                                  <p:stCondLst>
                                    <p:cond delay="0"/>
                                  </p:stCondLst>
                                  <p:childTnLst>
                                    <p:set>
                                      <p:cBhvr>
                                        <p:cTn id="802" dur="1" fill="hold">
                                          <p:stCondLst>
                                            <p:cond delay="0"/>
                                          </p:stCondLst>
                                        </p:cTn>
                                        <p:tgtEl>
                                          <p:spTgt spid="119"/>
                                        </p:tgtEl>
                                        <p:attrNameLst>
                                          <p:attrName>style.visibility</p:attrName>
                                        </p:attrNameLst>
                                      </p:cBhvr>
                                      <p:to>
                                        <p:strVal val="visible"/>
                                      </p:to>
                                    </p:set>
                                    <p:animEffect transition="in" filter="fade">
                                      <p:cBhvr>
                                        <p:cTn id="803" dur="2000"/>
                                        <p:tgtEl>
                                          <p:spTgt spid="119"/>
                                        </p:tgtEl>
                                      </p:cBhvr>
                                    </p:animEffect>
                                  </p:childTnLst>
                                </p:cTn>
                              </p:par>
                            </p:childTnLst>
                          </p:cTn>
                        </p:par>
                      </p:childTnLst>
                    </p:cTn>
                  </p:par>
                </p:childTnLst>
              </p:cTn>
              <p:nextCondLst>
                <p:cond evt="onClick" delay="0">
                  <p:tgtEl>
                    <p:spTgt spid="115"/>
                  </p:tgtEl>
                </p:cond>
              </p:nextCondLst>
            </p:seq>
            <p:seq concurrent="1" nextAc="seek">
              <p:cTn id="804" restart="whenNotActive" fill="hold" evtFilter="cancelBubble" nodeType="interactiveSeq">
                <p:stCondLst>
                  <p:cond evt="onClick" delay="0">
                    <p:tgtEl>
                      <p:spTgt spid="120"/>
                    </p:tgtEl>
                  </p:cond>
                </p:stCondLst>
                <p:endSync evt="end" delay="0">
                  <p:rtn val="all"/>
                </p:endSync>
                <p:childTnLst>
                  <p:par>
                    <p:cTn id="805" fill="hold">
                      <p:stCondLst>
                        <p:cond delay="0"/>
                      </p:stCondLst>
                      <p:childTnLst>
                        <p:par>
                          <p:cTn id="806" fill="hold">
                            <p:stCondLst>
                              <p:cond delay="0"/>
                            </p:stCondLst>
                            <p:childTnLst>
                              <p:par>
                                <p:cTn id="807" presetID="19" presetClass="emph" presetSubtype="0" fill="hold" grpId="0" nodeType="clickEffect">
                                  <p:stCondLst>
                                    <p:cond delay="0"/>
                                  </p:stCondLst>
                                  <p:childTnLst>
                                    <p:animClr clrSpc="rgb" dir="cw">
                                      <p:cBhvr override="childStyle">
                                        <p:cTn id="808" dur="500" fill="hold"/>
                                        <p:tgtEl>
                                          <p:spTgt spid="120"/>
                                        </p:tgtEl>
                                        <p:attrNameLst>
                                          <p:attrName>style.color</p:attrName>
                                        </p:attrNameLst>
                                      </p:cBhvr>
                                      <p:to>
                                        <a:srgbClr val="66FFFF"/>
                                      </p:to>
                                    </p:animClr>
                                    <p:animClr clrSpc="rgb" dir="cw">
                                      <p:cBhvr>
                                        <p:cTn id="809" dur="500" fill="hold"/>
                                        <p:tgtEl>
                                          <p:spTgt spid="120"/>
                                        </p:tgtEl>
                                        <p:attrNameLst>
                                          <p:attrName>fillcolor</p:attrName>
                                        </p:attrNameLst>
                                      </p:cBhvr>
                                      <p:to>
                                        <a:srgbClr val="66FFFF"/>
                                      </p:to>
                                    </p:animClr>
                                    <p:set>
                                      <p:cBhvr>
                                        <p:cTn id="810" dur="500" fill="hold"/>
                                        <p:tgtEl>
                                          <p:spTgt spid="120"/>
                                        </p:tgtEl>
                                        <p:attrNameLst>
                                          <p:attrName>fill.type</p:attrName>
                                        </p:attrNameLst>
                                      </p:cBhvr>
                                      <p:to>
                                        <p:strVal val="solid"/>
                                      </p:to>
                                    </p:set>
                                    <p:set>
                                      <p:cBhvr>
                                        <p:cTn id="811" dur="500" fill="hold"/>
                                        <p:tgtEl>
                                          <p:spTgt spid="120"/>
                                        </p:tgtEl>
                                        <p:attrNameLst>
                                          <p:attrName>fill.on</p:attrName>
                                        </p:attrNameLst>
                                      </p:cBhvr>
                                      <p:to>
                                        <p:strVal val="true"/>
                                      </p:to>
                                    </p:set>
                                  </p:childTnLst>
                                </p:cTn>
                              </p:par>
                            </p:childTnLst>
                          </p:cTn>
                        </p:par>
                      </p:childTnLst>
                    </p:cTn>
                  </p:par>
                </p:childTnLst>
              </p:cTn>
              <p:nextCondLst>
                <p:cond evt="onClick" delay="0">
                  <p:tgtEl>
                    <p:spTgt spid="120"/>
                  </p:tgtEl>
                </p:cond>
              </p:nextCondLst>
            </p:seq>
            <p:seq concurrent="1" nextAc="seek">
              <p:cTn id="812" restart="whenNotActive" fill="hold" evtFilter="cancelBubble" nodeType="interactiveSeq">
                <p:stCondLst>
                  <p:cond evt="onClick" delay="0">
                    <p:tgtEl>
                      <p:spTgt spid="121"/>
                    </p:tgtEl>
                  </p:cond>
                </p:stCondLst>
                <p:endSync evt="end" delay="0">
                  <p:rtn val="all"/>
                </p:endSync>
                <p:childTnLst>
                  <p:par>
                    <p:cTn id="813" fill="hold">
                      <p:stCondLst>
                        <p:cond delay="0"/>
                      </p:stCondLst>
                      <p:childTnLst>
                        <p:par>
                          <p:cTn id="814" fill="hold">
                            <p:stCondLst>
                              <p:cond delay="0"/>
                            </p:stCondLst>
                            <p:childTnLst>
                              <p:par>
                                <p:cTn id="815" presetID="19" presetClass="emph" presetSubtype="0" fill="hold" grpId="0" nodeType="clickEffect">
                                  <p:stCondLst>
                                    <p:cond delay="0"/>
                                  </p:stCondLst>
                                  <p:childTnLst>
                                    <p:animClr clrSpc="rgb" dir="cw">
                                      <p:cBhvr override="childStyle">
                                        <p:cTn id="816" dur="500" fill="hold"/>
                                        <p:tgtEl>
                                          <p:spTgt spid="121"/>
                                        </p:tgtEl>
                                        <p:attrNameLst>
                                          <p:attrName>style.color</p:attrName>
                                        </p:attrNameLst>
                                      </p:cBhvr>
                                      <p:to>
                                        <a:srgbClr val="FF0000"/>
                                      </p:to>
                                    </p:animClr>
                                    <p:animClr clrSpc="rgb" dir="cw">
                                      <p:cBhvr>
                                        <p:cTn id="817" dur="500" fill="hold"/>
                                        <p:tgtEl>
                                          <p:spTgt spid="121"/>
                                        </p:tgtEl>
                                        <p:attrNameLst>
                                          <p:attrName>fillcolor</p:attrName>
                                        </p:attrNameLst>
                                      </p:cBhvr>
                                      <p:to>
                                        <a:srgbClr val="FF0000"/>
                                      </p:to>
                                    </p:animClr>
                                    <p:set>
                                      <p:cBhvr>
                                        <p:cTn id="818" dur="500" fill="hold"/>
                                        <p:tgtEl>
                                          <p:spTgt spid="121"/>
                                        </p:tgtEl>
                                        <p:attrNameLst>
                                          <p:attrName>fill.type</p:attrName>
                                        </p:attrNameLst>
                                      </p:cBhvr>
                                      <p:to>
                                        <p:strVal val="solid"/>
                                      </p:to>
                                    </p:set>
                                    <p:set>
                                      <p:cBhvr>
                                        <p:cTn id="819" dur="500" fill="hold"/>
                                        <p:tgtEl>
                                          <p:spTgt spid="121"/>
                                        </p:tgtEl>
                                        <p:attrNameLst>
                                          <p:attrName>fill.on</p:attrName>
                                        </p:attrNameLst>
                                      </p:cBhvr>
                                      <p:to>
                                        <p:strVal val="true"/>
                                      </p:to>
                                    </p:set>
                                  </p:childTnLst>
                                </p:cTn>
                              </p:par>
                            </p:childTnLst>
                          </p:cTn>
                        </p:par>
                        <p:par>
                          <p:cTn id="820" fill="hold">
                            <p:stCondLst>
                              <p:cond delay="500"/>
                            </p:stCondLst>
                            <p:childTnLst>
                              <p:par>
                                <p:cTn id="821" presetID="10" presetClass="entr" presetSubtype="0" fill="hold" grpId="0" nodeType="afterEffect">
                                  <p:stCondLst>
                                    <p:cond delay="0"/>
                                  </p:stCondLst>
                                  <p:childTnLst>
                                    <p:set>
                                      <p:cBhvr>
                                        <p:cTn id="822" dur="1" fill="hold">
                                          <p:stCondLst>
                                            <p:cond delay="0"/>
                                          </p:stCondLst>
                                        </p:cTn>
                                        <p:tgtEl>
                                          <p:spTgt spid="20"/>
                                        </p:tgtEl>
                                        <p:attrNameLst>
                                          <p:attrName>style.visibility</p:attrName>
                                        </p:attrNameLst>
                                      </p:cBhvr>
                                      <p:to>
                                        <p:strVal val="visible"/>
                                      </p:to>
                                    </p:set>
                                    <p:animEffect transition="in" filter="fade">
                                      <p:cBhvr>
                                        <p:cTn id="823" dur="2000"/>
                                        <p:tgtEl>
                                          <p:spTgt spid="20"/>
                                        </p:tgtEl>
                                      </p:cBhvr>
                                    </p:animEffect>
                                  </p:childTnLst>
                                </p:cTn>
                              </p:par>
                            </p:childTnLst>
                          </p:cTn>
                        </p:par>
                      </p:childTnLst>
                    </p:cTn>
                  </p:par>
                </p:childTnLst>
              </p:cTn>
              <p:nextCondLst>
                <p:cond evt="onClick" delay="0">
                  <p:tgtEl>
                    <p:spTgt spid="121"/>
                  </p:tgtEl>
                </p:cond>
              </p:nextCondLst>
            </p:seq>
            <p:seq concurrent="1" nextAc="seek">
              <p:cTn id="824" restart="whenNotActive" fill="hold" evtFilter="cancelBubble" nodeType="interactiveSeq">
                <p:stCondLst>
                  <p:cond evt="onClick" delay="0">
                    <p:tgtEl>
                      <p:spTgt spid="122"/>
                    </p:tgtEl>
                  </p:cond>
                </p:stCondLst>
                <p:endSync evt="end" delay="0">
                  <p:rtn val="all"/>
                </p:endSync>
                <p:childTnLst>
                  <p:par>
                    <p:cTn id="825" fill="hold">
                      <p:stCondLst>
                        <p:cond delay="0"/>
                      </p:stCondLst>
                      <p:childTnLst>
                        <p:par>
                          <p:cTn id="826" fill="hold">
                            <p:stCondLst>
                              <p:cond delay="0"/>
                            </p:stCondLst>
                            <p:childTnLst>
                              <p:par>
                                <p:cTn id="827" presetID="19" presetClass="emph" presetSubtype="0" fill="hold" grpId="0" nodeType="clickEffect">
                                  <p:stCondLst>
                                    <p:cond delay="0"/>
                                  </p:stCondLst>
                                  <p:childTnLst>
                                    <p:animClr clrSpc="rgb" dir="cw">
                                      <p:cBhvr override="childStyle">
                                        <p:cTn id="828" dur="500" fill="hold"/>
                                        <p:tgtEl>
                                          <p:spTgt spid="122"/>
                                        </p:tgtEl>
                                        <p:attrNameLst>
                                          <p:attrName>style.color</p:attrName>
                                        </p:attrNameLst>
                                      </p:cBhvr>
                                      <p:to>
                                        <a:srgbClr val="66FFFF"/>
                                      </p:to>
                                    </p:animClr>
                                    <p:animClr clrSpc="rgb" dir="cw">
                                      <p:cBhvr>
                                        <p:cTn id="829" dur="500" fill="hold"/>
                                        <p:tgtEl>
                                          <p:spTgt spid="122"/>
                                        </p:tgtEl>
                                        <p:attrNameLst>
                                          <p:attrName>fillcolor</p:attrName>
                                        </p:attrNameLst>
                                      </p:cBhvr>
                                      <p:to>
                                        <a:srgbClr val="66FFFF"/>
                                      </p:to>
                                    </p:animClr>
                                    <p:set>
                                      <p:cBhvr>
                                        <p:cTn id="830" dur="500" fill="hold"/>
                                        <p:tgtEl>
                                          <p:spTgt spid="122"/>
                                        </p:tgtEl>
                                        <p:attrNameLst>
                                          <p:attrName>fill.type</p:attrName>
                                        </p:attrNameLst>
                                      </p:cBhvr>
                                      <p:to>
                                        <p:strVal val="solid"/>
                                      </p:to>
                                    </p:set>
                                    <p:set>
                                      <p:cBhvr>
                                        <p:cTn id="831" dur="500" fill="hold"/>
                                        <p:tgtEl>
                                          <p:spTgt spid="122"/>
                                        </p:tgtEl>
                                        <p:attrNameLst>
                                          <p:attrName>fill.on</p:attrName>
                                        </p:attrNameLst>
                                      </p:cBhvr>
                                      <p:to>
                                        <p:strVal val="true"/>
                                      </p:to>
                                    </p:set>
                                  </p:childTnLst>
                                </p:cTn>
                              </p:par>
                            </p:childTnLst>
                          </p:cTn>
                        </p:par>
                      </p:childTnLst>
                    </p:cTn>
                  </p:par>
                </p:childTnLst>
              </p:cTn>
              <p:nextCondLst>
                <p:cond evt="onClick" delay="0">
                  <p:tgtEl>
                    <p:spTgt spid="122"/>
                  </p:tgtEl>
                </p:cond>
              </p:nextCondLst>
            </p:seq>
            <p:seq concurrent="1" nextAc="seek">
              <p:cTn id="832" restart="whenNotActive" fill="hold" evtFilter="cancelBubble" nodeType="interactiveSeq">
                <p:stCondLst>
                  <p:cond evt="onClick" delay="0">
                    <p:tgtEl>
                      <p:spTgt spid="123"/>
                    </p:tgtEl>
                  </p:cond>
                </p:stCondLst>
                <p:endSync evt="end" delay="0">
                  <p:rtn val="all"/>
                </p:endSync>
                <p:childTnLst>
                  <p:par>
                    <p:cTn id="833" fill="hold">
                      <p:stCondLst>
                        <p:cond delay="0"/>
                      </p:stCondLst>
                      <p:childTnLst>
                        <p:par>
                          <p:cTn id="834" fill="hold">
                            <p:stCondLst>
                              <p:cond delay="0"/>
                            </p:stCondLst>
                            <p:childTnLst>
                              <p:par>
                                <p:cTn id="835" presetID="19" presetClass="emph" presetSubtype="0" fill="hold" grpId="0" nodeType="clickEffect">
                                  <p:stCondLst>
                                    <p:cond delay="0"/>
                                  </p:stCondLst>
                                  <p:childTnLst>
                                    <p:animClr clrSpc="rgb" dir="cw">
                                      <p:cBhvr override="childStyle">
                                        <p:cTn id="836" dur="500" fill="hold"/>
                                        <p:tgtEl>
                                          <p:spTgt spid="123"/>
                                        </p:tgtEl>
                                        <p:attrNameLst>
                                          <p:attrName>style.color</p:attrName>
                                        </p:attrNameLst>
                                      </p:cBhvr>
                                      <p:to>
                                        <a:srgbClr val="66FFFF"/>
                                      </p:to>
                                    </p:animClr>
                                    <p:animClr clrSpc="rgb" dir="cw">
                                      <p:cBhvr>
                                        <p:cTn id="837" dur="500" fill="hold"/>
                                        <p:tgtEl>
                                          <p:spTgt spid="123"/>
                                        </p:tgtEl>
                                        <p:attrNameLst>
                                          <p:attrName>fillcolor</p:attrName>
                                        </p:attrNameLst>
                                      </p:cBhvr>
                                      <p:to>
                                        <a:srgbClr val="66FFFF"/>
                                      </p:to>
                                    </p:animClr>
                                    <p:set>
                                      <p:cBhvr>
                                        <p:cTn id="838" dur="500" fill="hold"/>
                                        <p:tgtEl>
                                          <p:spTgt spid="123"/>
                                        </p:tgtEl>
                                        <p:attrNameLst>
                                          <p:attrName>fill.type</p:attrName>
                                        </p:attrNameLst>
                                      </p:cBhvr>
                                      <p:to>
                                        <p:strVal val="solid"/>
                                      </p:to>
                                    </p:set>
                                    <p:set>
                                      <p:cBhvr>
                                        <p:cTn id="839" dur="500" fill="hold"/>
                                        <p:tgtEl>
                                          <p:spTgt spid="123"/>
                                        </p:tgtEl>
                                        <p:attrNameLst>
                                          <p:attrName>fill.on</p:attrName>
                                        </p:attrNameLst>
                                      </p:cBhvr>
                                      <p:to>
                                        <p:strVal val="true"/>
                                      </p:to>
                                    </p:set>
                                  </p:childTnLst>
                                </p:cTn>
                              </p:par>
                            </p:childTnLst>
                          </p:cTn>
                        </p:par>
                      </p:childTnLst>
                    </p:cTn>
                  </p:par>
                </p:childTnLst>
              </p:cTn>
              <p:nextCondLst>
                <p:cond evt="onClick" delay="0">
                  <p:tgtEl>
                    <p:spTgt spid="123"/>
                  </p:tgtEl>
                </p:cond>
              </p:nextCondLst>
            </p:seq>
            <p:seq concurrent="1" nextAc="seek">
              <p:cTn id="840" restart="whenNotActive" fill="hold" evtFilter="cancelBubble" nodeType="interactiveSeq">
                <p:stCondLst>
                  <p:cond evt="onClick" delay="0">
                    <p:tgtEl>
                      <p:spTgt spid="124"/>
                    </p:tgtEl>
                  </p:cond>
                </p:stCondLst>
                <p:endSync evt="end" delay="0">
                  <p:rtn val="all"/>
                </p:endSync>
                <p:childTnLst>
                  <p:par>
                    <p:cTn id="841" fill="hold">
                      <p:stCondLst>
                        <p:cond delay="0"/>
                      </p:stCondLst>
                      <p:childTnLst>
                        <p:par>
                          <p:cTn id="842" fill="hold">
                            <p:stCondLst>
                              <p:cond delay="0"/>
                            </p:stCondLst>
                            <p:childTnLst>
                              <p:par>
                                <p:cTn id="843" presetID="19" presetClass="emph" presetSubtype="0" fill="hold" grpId="0" nodeType="clickEffect">
                                  <p:stCondLst>
                                    <p:cond delay="0"/>
                                  </p:stCondLst>
                                  <p:childTnLst>
                                    <p:animClr clrSpc="rgb" dir="cw">
                                      <p:cBhvr override="childStyle">
                                        <p:cTn id="844" dur="500" fill="hold"/>
                                        <p:tgtEl>
                                          <p:spTgt spid="124"/>
                                        </p:tgtEl>
                                        <p:attrNameLst>
                                          <p:attrName>style.color</p:attrName>
                                        </p:attrNameLst>
                                      </p:cBhvr>
                                      <p:to>
                                        <a:srgbClr val="66FFFF"/>
                                      </p:to>
                                    </p:animClr>
                                    <p:animClr clrSpc="rgb" dir="cw">
                                      <p:cBhvr>
                                        <p:cTn id="845" dur="500" fill="hold"/>
                                        <p:tgtEl>
                                          <p:spTgt spid="124"/>
                                        </p:tgtEl>
                                        <p:attrNameLst>
                                          <p:attrName>fillcolor</p:attrName>
                                        </p:attrNameLst>
                                      </p:cBhvr>
                                      <p:to>
                                        <a:srgbClr val="66FFFF"/>
                                      </p:to>
                                    </p:animClr>
                                    <p:set>
                                      <p:cBhvr>
                                        <p:cTn id="846" dur="500" fill="hold"/>
                                        <p:tgtEl>
                                          <p:spTgt spid="124"/>
                                        </p:tgtEl>
                                        <p:attrNameLst>
                                          <p:attrName>fill.type</p:attrName>
                                        </p:attrNameLst>
                                      </p:cBhvr>
                                      <p:to>
                                        <p:strVal val="solid"/>
                                      </p:to>
                                    </p:set>
                                    <p:set>
                                      <p:cBhvr>
                                        <p:cTn id="847" dur="500" fill="hold"/>
                                        <p:tgtEl>
                                          <p:spTgt spid="124"/>
                                        </p:tgtEl>
                                        <p:attrNameLst>
                                          <p:attrName>fill.on</p:attrName>
                                        </p:attrNameLst>
                                      </p:cBhvr>
                                      <p:to>
                                        <p:strVal val="true"/>
                                      </p:to>
                                    </p:set>
                                  </p:childTnLst>
                                </p:cTn>
                              </p:par>
                            </p:childTnLst>
                          </p:cTn>
                        </p:par>
                      </p:childTnLst>
                    </p:cTn>
                  </p:par>
                </p:childTnLst>
              </p:cTn>
              <p:nextCondLst>
                <p:cond evt="onClick" delay="0">
                  <p:tgtEl>
                    <p:spTgt spid="124"/>
                  </p:tgtEl>
                </p:cond>
              </p:nextCondLst>
            </p:seq>
            <p:seq concurrent="1" nextAc="seek">
              <p:cTn id="848" restart="whenNotActive" fill="hold" evtFilter="cancelBubble" nodeType="interactiveSeq">
                <p:stCondLst>
                  <p:cond evt="onClick" delay="0">
                    <p:tgtEl>
                      <p:spTgt spid="125"/>
                    </p:tgtEl>
                  </p:cond>
                </p:stCondLst>
                <p:endSync evt="end" delay="0">
                  <p:rtn val="all"/>
                </p:endSync>
                <p:childTnLst>
                  <p:par>
                    <p:cTn id="849" fill="hold">
                      <p:stCondLst>
                        <p:cond delay="0"/>
                      </p:stCondLst>
                      <p:childTnLst>
                        <p:par>
                          <p:cTn id="850" fill="hold">
                            <p:stCondLst>
                              <p:cond delay="0"/>
                            </p:stCondLst>
                            <p:childTnLst>
                              <p:par>
                                <p:cTn id="851" presetID="19" presetClass="emph" presetSubtype="0" fill="hold" grpId="0" nodeType="clickEffect">
                                  <p:stCondLst>
                                    <p:cond delay="0"/>
                                  </p:stCondLst>
                                  <p:childTnLst>
                                    <p:animClr clrSpc="rgb" dir="cw">
                                      <p:cBhvr override="childStyle">
                                        <p:cTn id="852" dur="500" fill="hold"/>
                                        <p:tgtEl>
                                          <p:spTgt spid="125"/>
                                        </p:tgtEl>
                                        <p:attrNameLst>
                                          <p:attrName>style.color</p:attrName>
                                        </p:attrNameLst>
                                      </p:cBhvr>
                                      <p:to>
                                        <a:srgbClr val="66FFFF"/>
                                      </p:to>
                                    </p:animClr>
                                    <p:animClr clrSpc="rgb" dir="cw">
                                      <p:cBhvr>
                                        <p:cTn id="853" dur="500" fill="hold"/>
                                        <p:tgtEl>
                                          <p:spTgt spid="125"/>
                                        </p:tgtEl>
                                        <p:attrNameLst>
                                          <p:attrName>fillcolor</p:attrName>
                                        </p:attrNameLst>
                                      </p:cBhvr>
                                      <p:to>
                                        <a:srgbClr val="66FFFF"/>
                                      </p:to>
                                    </p:animClr>
                                    <p:set>
                                      <p:cBhvr>
                                        <p:cTn id="854" dur="500" fill="hold"/>
                                        <p:tgtEl>
                                          <p:spTgt spid="125"/>
                                        </p:tgtEl>
                                        <p:attrNameLst>
                                          <p:attrName>fill.type</p:attrName>
                                        </p:attrNameLst>
                                      </p:cBhvr>
                                      <p:to>
                                        <p:strVal val="solid"/>
                                      </p:to>
                                    </p:set>
                                    <p:set>
                                      <p:cBhvr>
                                        <p:cTn id="855" dur="500" fill="hold"/>
                                        <p:tgtEl>
                                          <p:spTgt spid="125"/>
                                        </p:tgtEl>
                                        <p:attrNameLst>
                                          <p:attrName>fill.on</p:attrName>
                                        </p:attrNameLst>
                                      </p:cBhvr>
                                      <p:to>
                                        <p:strVal val="true"/>
                                      </p:to>
                                    </p:set>
                                  </p:childTnLst>
                                </p:cTn>
                              </p:par>
                            </p:childTnLst>
                          </p:cTn>
                        </p:par>
                      </p:childTnLst>
                    </p:cTn>
                  </p:par>
                </p:childTnLst>
              </p:cTn>
              <p:nextCondLst>
                <p:cond evt="onClick" delay="0">
                  <p:tgtEl>
                    <p:spTgt spid="125"/>
                  </p:tgtEl>
                </p:cond>
              </p:nextCondLst>
            </p:seq>
            <p:seq concurrent="1" nextAc="seek">
              <p:cTn id="856" restart="whenNotActive" fill="hold" evtFilter="cancelBubble" nodeType="interactiveSeq">
                <p:stCondLst>
                  <p:cond evt="onClick" delay="0">
                    <p:tgtEl>
                      <p:spTgt spid="126"/>
                    </p:tgtEl>
                  </p:cond>
                </p:stCondLst>
                <p:endSync evt="end" delay="0">
                  <p:rtn val="all"/>
                </p:endSync>
                <p:childTnLst>
                  <p:par>
                    <p:cTn id="857" fill="hold">
                      <p:stCondLst>
                        <p:cond delay="0"/>
                      </p:stCondLst>
                      <p:childTnLst>
                        <p:par>
                          <p:cTn id="858" fill="hold">
                            <p:stCondLst>
                              <p:cond delay="0"/>
                            </p:stCondLst>
                            <p:childTnLst>
                              <p:par>
                                <p:cTn id="859" presetID="19" presetClass="emph" presetSubtype="0" fill="hold" grpId="0" nodeType="clickEffect">
                                  <p:stCondLst>
                                    <p:cond delay="0"/>
                                  </p:stCondLst>
                                  <p:childTnLst>
                                    <p:animClr clrSpc="rgb" dir="cw">
                                      <p:cBhvr override="childStyle">
                                        <p:cTn id="860" dur="500" fill="hold"/>
                                        <p:tgtEl>
                                          <p:spTgt spid="126"/>
                                        </p:tgtEl>
                                        <p:attrNameLst>
                                          <p:attrName>style.color</p:attrName>
                                        </p:attrNameLst>
                                      </p:cBhvr>
                                      <p:to>
                                        <a:srgbClr val="66FFFF"/>
                                      </p:to>
                                    </p:animClr>
                                    <p:animClr clrSpc="rgb" dir="cw">
                                      <p:cBhvr>
                                        <p:cTn id="861" dur="500" fill="hold"/>
                                        <p:tgtEl>
                                          <p:spTgt spid="126"/>
                                        </p:tgtEl>
                                        <p:attrNameLst>
                                          <p:attrName>fillcolor</p:attrName>
                                        </p:attrNameLst>
                                      </p:cBhvr>
                                      <p:to>
                                        <a:srgbClr val="66FFFF"/>
                                      </p:to>
                                    </p:animClr>
                                    <p:set>
                                      <p:cBhvr>
                                        <p:cTn id="862" dur="500" fill="hold"/>
                                        <p:tgtEl>
                                          <p:spTgt spid="126"/>
                                        </p:tgtEl>
                                        <p:attrNameLst>
                                          <p:attrName>fill.type</p:attrName>
                                        </p:attrNameLst>
                                      </p:cBhvr>
                                      <p:to>
                                        <p:strVal val="solid"/>
                                      </p:to>
                                    </p:set>
                                    <p:set>
                                      <p:cBhvr>
                                        <p:cTn id="863" dur="500" fill="hold"/>
                                        <p:tgtEl>
                                          <p:spTgt spid="126"/>
                                        </p:tgtEl>
                                        <p:attrNameLst>
                                          <p:attrName>fill.on</p:attrName>
                                        </p:attrNameLst>
                                      </p:cBhvr>
                                      <p:to>
                                        <p:strVal val="true"/>
                                      </p:to>
                                    </p:set>
                                  </p:childTnLst>
                                </p:cTn>
                              </p:par>
                            </p:childTnLst>
                          </p:cTn>
                        </p:par>
                      </p:childTnLst>
                    </p:cTn>
                  </p:par>
                </p:childTnLst>
              </p:cTn>
              <p:nextCondLst>
                <p:cond evt="onClick" delay="0">
                  <p:tgtEl>
                    <p:spTgt spid="126"/>
                  </p:tgtEl>
                </p:cond>
              </p:nextCondLst>
            </p:seq>
            <p:seq concurrent="1" nextAc="seek">
              <p:cTn id="864" restart="whenNotActive" fill="hold" evtFilter="cancelBubble" nodeType="interactiveSeq">
                <p:stCondLst>
                  <p:cond evt="onClick" delay="0">
                    <p:tgtEl>
                      <p:spTgt spid="127"/>
                    </p:tgtEl>
                  </p:cond>
                </p:stCondLst>
                <p:endSync evt="end" delay="0">
                  <p:rtn val="all"/>
                </p:endSync>
                <p:childTnLst>
                  <p:par>
                    <p:cTn id="865" fill="hold">
                      <p:stCondLst>
                        <p:cond delay="0"/>
                      </p:stCondLst>
                      <p:childTnLst>
                        <p:par>
                          <p:cTn id="866" fill="hold">
                            <p:stCondLst>
                              <p:cond delay="0"/>
                            </p:stCondLst>
                            <p:childTnLst>
                              <p:par>
                                <p:cTn id="867" presetID="19" presetClass="emph" presetSubtype="0" fill="hold" grpId="0" nodeType="clickEffect">
                                  <p:stCondLst>
                                    <p:cond delay="0"/>
                                  </p:stCondLst>
                                  <p:childTnLst>
                                    <p:animClr clrSpc="rgb" dir="cw">
                                      <p:cBhvr override="childStyle">
                                        <p:cTn id="868" dur="500" fill="hold"/>
                                        <p:tgtEl>
                                          <p:spTgt spid="127"/>
                                        </p:tgtEl>
                                        <p:attrNameLst>
                                          <p:attrName>style.color</p:attrName>
                                        </p:attrNameLst>
                                      </p:cBhvr>
                                      <p:to>
                                        <a:srgbClr val="66FFFF"/>
                                      </p:to>
                                    </p:animClr>
                                    <p:animClr clrSpc="rgb" dir="cw">
                                      <p:cBhvr>
                                        <p:cTn id="869" dur="500" fill="hold"/>
                                        <p:tgtEl>
                                          <p:spTgt spid="127"/>
                                        </p:tgtEl>
                                        <p:attrNameLst>
                                          <p:attrName>fillcolor</p:attrName>
                                        </p:attrNameLst>
                                      </p:cBhvr>
                                      <p:to>
                                        <a:srgbClr val="66FFFF"/>
                                      </p:to>
                                    </p:animClr>
                                    <p:set>
                                      <p:cBhvr>
                                        <p:cTn id="870" dur="500" fill="hold"/>
                                        <p:tgtEl>
                                          <p:spTgt spid="127"/>
                                        </p:tgtEl>
                                        <p:attrNameLst>
                                          <p:attrName>fill.type</p:attrName>
                                        </p:attrNameLst>
                                      </p:cBhvr>
                                      <p:to>
                                        <p:strVal val="solid"/>
                                      </p:to>
                                    </p:set>
                                    <p:set>
                                      <p:cBhvr>
                                        <p:cTn id="871" dur="500" fill="hold"/>
                                        <p:tgtEl>
                                          <p:spTgt spid="127"/>
                                        </p:tgtEl>
                                        <p:attrNameLst>
                                          <p:attrName>fill.on</p:attrName>
                                        </p:attrNameLst>
                                      </p:cBhvr>
                                      <p:to>
                                        <p:strVal val="true"/>
                                      </p:to>
                                    </p:set>
                                  </p:childTnLst>
                                </p:cTn>
                              </p:par>
                            </p:childTnLst>
                          </p:cTn>
                        </p:par>
                      </p:childTnLst>
                    </p:cTn>
                  </p:par>
                </p:childTnLst>
              </p:cTn>
              <p:nextCondLst>
                <p:cond evt="onClick" delay="0">
                  <p:tgtEl>
                    <p:spTgt spid="127"/>
                  </p:tgtEl>
                </p:cond>
              </p:nextCondLst>
            </p:seq>
            <p:seq concurrent="1" nextAc="seek">
              <p:cTn id="872" restart="whenNotActive" fill="hold" evtFilter="cancelBubble" nodeType="interactiveSeq">
                <p:stCondLst>
                  <p:cond evt="onClick" delay="0">
                    <p:tgtEl>
                      <p:spTgt spid="128"/>
                    </p:tgtEl>
                  </p:cond>
                </p:stCondLst>
                <p:endSync evt="end" delay="0">
                  <p:rtn val="all"/>
                </p:endSync>
                <p:childTnLst>
                  <p:par>
                    <p:cTn id="873" fill="hold">
                      <p:stCondLst>
                        <p:cond delay="0"/>
                      </p:stCondLst>
                      <p:childTnLst>
                        <p:par>
                          <p:cTn id="874" fill="hold">
                            <p:stCondLst>
                              <p:cond delay="0"/>
                            </p:stCondLst>
                            <p:childTnLst>
                              <p:par>
                                <p:cTn id="875" presetID="19" presetClass="emph" presetSubtype="0" fill="hold" grpId="0" nodeType="clickEffect">
                                  <p:stCondLst>
                                    <p:cond delay="0"/>
                                  </p:stCondLst>
                                  <p:childTnLst>
                                    <p:animClr clrSpc="rgb" dir="cw">
                                      <p:cBhvr override="childStyle">
                                        <p:cTn id="876" dur="500" fill="hold"/>
                                        <p:tgtEl>
                                          <p:spTgt spid="128"/>
                                        </p:tgtEl>
                                        <p:attrNameLst>
                                          <p:attrName>style.color</p:attrName>
                                        </p:attrNameLst>
                                      </p:cBhvr>
                                      <p:to>
                                        <a:srgbClr val="66FFFF"/>
                                      </p:to>
                                    </p:animClr>
                                    <p:animClr clrSpc="rgb" dir="cw">
                                      <p:cBhvr>
                                        <p:cTn id="877" dur="500" fill="hold"/>
                                        <p:tgtEl>
                                          <p:spTgt spid="128"/>
                                        </p:tgtEl>
                                        <p:attrNameLst>
                                          <p:attrName>fillcolor</p:attrName>
                                        </p:attrNameLst>
                                      </p:cBhvr>
                                      <p:to>
                                        <a:srgbClr val="66FFFF"/>
                                      </p:to>
                                    </p:animClr>
                                    <p:set>
                                      <p:cBhvr>
                                        <p:cTn id="878" dur="500" fill="hold"/>
                                        <p:tgtEl>
                                          <p:spTgt spid="128"/>
                                        </p:tgtEl>
                                        <p:attrNameLst>
                                          <p:attrName>fill.type</p:attrName>
                                        </p:attrNameLst>
                                      </p:cBhvr>
                                      <p:to>
                                        <p:strVal val="solid"/>
                                      </p:to>
                                    </p:set>
                                    <p:set>
                                      <p:cBhvr>
                                        <p:cTn id="879" dur="500" fill="hold"/>
                                        <p:tgtEl>
                                          <p:spTgt spid="128"/>
                                        </p:tgtEl>
                                        <p:attrNameLst>
                                          <p:attrName>fill.on</p:attrName>
                                        </p:attrNameLst>
                                      </p:cBhvr>
                                      <p:to>
                                        <p:strVal val="true"/>
                                      </p:to>
                                    </p:set>
                                  </p:childTnLst>
                                </p:cTn>
                              </p:par>
                            </p:childTnLst>
                          </p:cTn>
                        </p:par>
                      </p:childTnLst>
                    </p:cTn>
                  </p:par>
                </p:childTnLst>
              </p:cTn>
              <p:nextCondLst>
                <p:cond evt="onClick" delay="0">
                  <p:tgtEl>
                    <p:spTgt spid="128"/>
                  </p:tgtEl>
                </p:cond>
              </p:nextCondLst>
            </p:seq>
            <p:seq concurrent="1" nextAc="seek">
              <p:cTn id="880" restart="whenNotActive" fill="hold" evtFilter="cancelBubble" nodeType="interactiveSeq">
                <p:stCondLst>
                  <p:cond evt="onClick" delay="0">
                    <p:tgtEl>
                      <p:spTgt spid="129"/>
                    </p:tgtEl>
                  </p:cond>
                </p:stCondLst>
                <p:endSync evt="end" delay="0">
                  <p:rtn val="all"/>
                </p:endSync>
                <p:childTnLst>
                  <p:par>
                    <p:cTn id="881" fill="hold">
                      <p:stCondLst>
                        <p:cond delay="0"/>
                      </p:stCondLst>
                      <p:childTnLst>
                        <p:par>
                          <p:cTn id="882" fill="hold">
                            <p:stCondLst>
                              <p:cond delay="0"/>
                            </p:stCondLst>
                            <p:childTnLst>
                              <p:par>
                                <p:cTn id="883" presetID="19" presetClass="emph" presetSubtype="0" fill="hold" grpId="0" nodeType="clickEffect">
                                  <p:stCondLst>
                                    <p:cond delay="0"/>
                                  </p:stCondLst>
                                  <p:childTnLst>
                                    <p:animClr clrSpc="rgb" dir="cw">
                                      <p:cBhvr override="childStyle">
                                        <p:cTn id="884" dur="500" fill="hold"/>
                                        <p:tgtEl>
                                          <p:spTgt spid="129"/>
                                        </p:tgtEl>
                                        <p:attrNameLst>
                                          <p:attrName>style.color</p:attrName>
                                        </p:attrNameLst>
                                      </p:cBhvr>
                                      <p:to>
                                        <a:srgbClr val="66FFFF"/>
                                      </p:to>
                                    </p:animClr>
                                    <p:animClr clrSpc="rgb" dir="cw">
                                      <p:cBhvr>
                                        <p:cTn id="885" dur="500" fill="hold"/>
                                        <p:tgtEl>
                                          <p:spTgt spid="129"/>
                                        </p:tgtEl>
                                        <p:attrNameLst>
                                          <p:attrName>fillcolor</p:attrName>
                                        </p:attrNameLst>
                                      </p:cBhvr>
                                      <p:to>
                                        <a:srgbClr val="66FFFF"/>
                                      </p:to>
                                    </p:animClr>
                                    <p:set>
                                      <p:cBhvr>
                                        <p:cTn id="886" dur="500" fill="hold"/>
                                        <p:tgtEl>
                                          <p:spTgt spid="129"/>
                                        </p:tgtEl>
                                        <p:attrNameLst>
                                          <p:attrName>fill.type</p:attrName>
                                        </p:attrNameLst>
                                      </p:cBhvr>
                                      <p:to>
                                        <p:strVal val="solid"/>
                                      </p:to>
                                    </p:set>
                                    <p:set>
                                      <p:cBhvr>
                                        <p:cTn id="887" dur="500" fill="hold"/>
                                        <p:tgtEl>
                                          <p:spTgt spid="129"/>
                                        </p:tgtEl>
                                        <p:attrNameLst>
                                          <p:attrName>fill.on</p:attrName>
                                        </p:attrNameLst>
                                      </p:cBhvr>
                                      <p:to>
                                        <p:strVal val="true"/>
                                      </p:to>
                                    </p:set>
                                  </p:childTnLst>
                                </p:cTn>
                              </p:par>
                            </p:childTnLst>
                          </p:cTn>
                        </p:par>
                      </p:childTnLst>
                    </p:cTn>
                  </p:par>
                </p:childTnLst>
              </p:cTn>
              <p:nextCondLst>
                <p:cond evt="onClick" delay="0">
                  <p:tgtEl>
                    <p:spTgt spid="129"/>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p:bldP spid="19"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7" grpId="0"/>
      <p:bldP spid="68" grpId="0"/>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66" grpId="0"/>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5" grpId="0"/>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94" grpId="0"/>
      <p:bldP spid="93" grpId="0"/>
      <p:bldP spid="92" grpId="0"/>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91" grpId="0"/>
      <p:bldP spid="116" grpId="0"/>
      <p:bldP spid="117" grpId="0"/>
      <p:bldP spid="118" grpId="0"/>
      <p:bldP spid="119" grpId="0"/>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429124"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214290"/>
            <a:ext cx="5508104" cy="5879006"/>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endParaRPr lang="ru-RU" dirty="0" smtClean="0">
              <a:solidFill>
                <a:schemeClr val="tx1"/>
              </a:solidFill>
            </a:endParaRPr>
          </a:p>
          <a:p>
            <a:pPr fontAlgn="base"/>
            <a:endParaRPr lang="ru-RU" dirty="0" smtClean="0">
              <a:solidFill>
                <a:schemeClr val="tx1"/>
              </a:solidFill>
            </a:endParaRPr>
          </a:p>
          <a:p>
            <a:pPr fontAlgn="base"/>
            <a:endParaRPr lang="ru-RU" dirty="0" smtClean="0">
              <a:solidFill>
                <a:schemeClr val="tx1"/>
              </a:solidFill>
            </a:endParaRPr>
          </a:p>
          <a:p>
            <a:pPr fontAlgn="base"/>
            <a:endParaRPr lang="ru-RU" dirty="0" smtClean="0">
              <a:solidFill>
                <a:schemeClr val="tx1"/>
              </a:solidFill>
            </a:endParaRPr>
          </a:p>
          <a:p>
            <a:pPr fontAlgn="base"/>
            <a:endParaRPr lang="ru-RU" dirty="0" smtClean="0">
              <a:solidFill>
                <a:schemeClr val="tx1"/>
              </a:solidFill>
            </a:endParaRPr>
          </a:p>
          <a:p>
            <a:pPr fontAlgn="base"/>
            <a:endParaRPr lang="ru-RU" dirty="0" smtClean="0">
              <a:solidFill>
                <a:schemeClr val="tx1"/>
              </a:solidFill>
            </a:endParaRPr>
          </a:p>
          <a:p>
            <a:pPr fontAlgn="base"/>
            <a:r>
              <a:rPr lang="ru-RU" dirty="0" smtClean="0">
                <a:solidFill>
                  <a:schemeClr val="tx1"/>
                </a:solidFill>
              </a:rPr>
              <a:t>В одной из кодировок </a:t>
            </a:r>
            <a:r>
              <a:rPr lang="ru-RU" dirty="0" err="1" smtClean="0">
                <a:solidFill>
                  <a:schemeClr val="tx1"/>
                </a:solidFill>
              </a:rPr>
              <a:t>Unicode</a:t>
            </a:r>
            <a:r>
              <a:rPr lang="ru-RU" dirty="0" smtClean="0">
                <a:solidFill>
                  <a:schemeClr val="tx1"/>
                </a:solidFill>
              </a:rPr>
              <a:t> каждый символ кодируется 16 битами. Вова написал текст (в нём нет лишних пробелов):</a:t>
            </a:r>
          </a:p>
          <a:p>
            <a:pPr fontAlgn="base"/>
            <a:r>
              <a:rPr lang="ru-RU" b="1" dirty="0" smtClean="0">
                <a:solidFill>
                  <a:srgbClr val="C00000"/>
                </a:solidFill>
              </a:rPr>
              <a:t>«Ёж, лев, слон, олень, тюлень, носорог, крокодил, аллигатор – дикие животные».</a:t>
            </a:r>
          </a:p>
          <a:p>
            <a:pPr fontAlgn="base"/>
            <a:r>
              <a:rPr lang="ru-RU" dirty="0" smtClean="0">
                <a:solidFill>
                  <a:schemeClr val="tx1"/>
                </a:solidFill>
              </a:rPr>
              <a:t>Ученик вычеркнул из списка название одного из животных. Заодно он вычеркнул ставшие лишними запятые и пробелы – два пробела не должны идти подряд. При этом размер нового предложения в данной кодировке оказался на 16 байт меньше, чем размер исходного предложения. Напишите в ответе вычеркнутое название животного.</a:t>
            </a:r>
          </a:p>
          <a:p>
            <a:r>
              <a:rPr lang="en-US" dirty="0" smtClean="0">
                <a:solidFill>
                  <a:schemeClr val="tx2">
                    <a:lumMod val="75000"/>
                  </a:schemeClr>
                </a:solidFill>
                <a:latin typeface="Times New Roman" pitchFamily="18" charset="0"/>
                <a:cs typeface="Times New Roman" pitchFamily="18" charset="0"/>
              </a:rPr>
              <a:t>	</a:t>
            </a:r>
            <a:endParaRPr lang="ru-RU" dirty="0" smtClean="0">
              <a:solidFill>
                <a:schemeClr val="tx2">
                  <a:lumMod val="75000"/>
                </a:schemeClr>
              </a:solidFill>
              <a:latin typeface="Times New Roman" pitchFamily="18" charset="0"/>
              <a:cs typeface="Times New Roman" pitchFamily="18" charset="0"/>
            </a:endParaRPr>
          </a:p>
          <a:p>
            <a:endParaRPr lang="ru-RU" dirty="0" smtClean="0">
              <a:solidFill>
                <a:schemeClr val="tx2">
                  <a:lumMod val="75000"/>
                </a:schemeClr>
              </a:solidFill>
              <a:latin typeface="Times New Roman" pitchFamily="18" charset="0"/>
              <a:cs typeface="Times New Roman" pitchFamily="18" charset="0"/>
            </a:endParaRPr>
          </a:p>
          <a:p>
            <a:endParaRPr lang="ru-RU" dirty="0" smtClean="0">
              <a:solidFill>
                <a:schemeClr val="tx2">
                  <a:lumMod val="75000"/>
                </a:schemeClr>
              </a:solidFill>
              <a:latin typeface="Times New Roman" pitchFamily="18" charset="0"/>
              <a:cs typeface="Times New Roman" pitchFamily="18" charset="0"/>
            </a:endParaRPr>
          </a:p>
          <a:p>
            <a:endParaRPr lang="ru-RU" dirty="0" smtClean="0">
              <a:solidFill>
                <a:schemeClr val="tx2">
                  <a:lumMod val="75000"/>
                </a:schemeClr>
              </a:solidFill>
              <a:latin typeface="Times New Roman" pitchFamily="18" charset="0"/>
              <a:cs typeface="Times New Roman" pitchFamily="18" charset="0"/>
            </a:endParaRPr>
          </a:p>
          <a:p>
            <a:endParaRPr lang="ru-RU" dirty="0" smtClean="0">
              <a:solidFill>
                <a:schemeClr val="tx2">
                  <a:lumMod val="75000"/>
                </a:schemeClr>
              </a:solidFill>
              <a:latin typeface="Times New Roman" pitchFamily="18" charset="0"/>
              <a:cs typeface="Times New Roman" pitchFamily="18" charset="0"/>
            </a:endParaRPr>
          </a:p>
          <a:p>
            <a:endParaRPr lang="ru-RU" dirty="0" smtClean="0">
              <a:solidFill>
                <a:schemeClr val="tx2">
                  <a:lumMod val="75000"/>
                </a:schemeClr>
              </a:solidFill>
              <a:latin typeface="Times New Roman" pitchFamily="18" charset="0"/>
              <a:cs typeface="Times New Roman" pitchFamily="18" charset="0"/>
            </a:endParaRPr>
          </a:p>
          <a:p>
            <a:pPr algn="ctr"/>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921278" cy="369332"/>
          </a:xfrm>
          <a:prstGeom prst="rect">
            <a:avLst/>
          </a:prstGeom>
        </p:spPr>
        <p:txBody>
          <a:bodyPr wrap="none">
            <a:spAutoFit/>
          </a:bodyPr>
          <a:lstStyle/>
          <a:p>
            <a:r>
              <a:rPr lang="ru-RU" b="1" dirty="0" smtClean="0">
                <a:solidFill>
                  <a:schemeClr val="tx2">
                    <a:lumMod val="75000"/>
                  </a:schemeClr>
                </a:solidFill>
              </a:rPr>
              <a:t>тюлень</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4857752"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002060"/>
                </a:solidFill>
              </a:rPr>
              <a:t>Напишите наибольшее целое число </a:t>
            </a:r>
            <a:r>
              <a:rPr lang="ru-RU" sz="3200" b="1" i="1" dirty="0" err="1" smtClean="0">
                <a:solidFill>
                  <a:srgbClr val="002060"/>
                </a:solidFill>
              </a:rPr>
              <a:t>x</a:t>
            </a:r>
            <a:r>
              <a:rPr lang="ru-RU" sz="3200" b="1" dirty="0" smtClean="0">
                <a:solidFill>
                  <a:srgbClr val="002060"/>
                </a:solidFill>
              </a:rPr>
              <a:t>, для которого истинно высказывание:</a:t>
            </a:r>
          </a:p>
          <a:p>
            <a:pPr algn="ctr"/>
            <a:r>
              <a:rPr lang="ru-RU" sz="3200" b="1" dirty="0" smtClean="0">
                <a:solidFill>
                  <a:srgbClr val="C00000"/>
                </a:solidFill>
              </a:rPr>
              <a:t>(</a:t>
            </a:r>
            <a:r>
              <a:rPr lang="ru-RU" sz="3200" b="1" i="1" dirty="0" smtClean="0">
                <a:solidFill>
                  <a:srgbClr val="C00000"/>
                </a:solidFill>
              </a:rPr>
              <a:t>X</a:t>
            </a:r>
            <a:r>
              <a:rPr lang="ru-RU" sz="3200" b="1" dirty="0" smtClean="0">
                <a:solidFill>
                  <a:srgbClr val="C00000"/>
                </a:solidFill>
              </a:rPr>
              <a:t> &gt; 5) И НЕ (</a:t>
            </a:r>
            <a:r>
              <a:rPr lang="ru-RU" sz="3200" b="1" i="1" dirty="0" smtClean="0">
                <a:solidFill>
                  <a:srgbClr val="C00000"/>
                </a:solidFill>
              </a:rPr>
              <a:t>X</a:t>
            </a:r>
            <a:r>
              <a:rPr lang="ru-RU" sz="3200" b="1" dirty="0" smtClean="0">
                <a:solidFill>
                  <a:srgbClr val="C00000"/>
                </a:solidFill>
              </a:rPr>
              <a:t> &gt; 15).</a:t>
            </a: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pPr algn="ctr"/>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418704" cy="369332"/>
          </a:xfrm>
          <a:prstGeom prst="rect">
            <a:avLst/>
          </a:prstGeom>
        </p:spPr>
        <p:txBody>
          <a:bodyPr wrap="none">
            <a:spAutoFit/>
          </a:bodyPr>
          <a:lstStyle/>
          <a:p>
            <a:r>
              <a:rPr lang="ru-RU" b="1" dirty="0" smtClean="0">
                <a:solidFill>
                  <a:schemeClr val="tx2">
                    <a:lumMod val="75000"/>
                  </a:schemeClr>
                </a:solidFill>
              </a:rPr>
              <a:t>15</a:t>
            </a:r>
            <a:endParaRPr lang="ru-RU" b="1" dirty="0">
              <a:solidFill>
                <a:schemeClr val="tx2">
                  <a:lumMod val="75000"/>
                </a:schemeClr>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11</a:t>
            </a:r>
            <a:endParaRPr lang="ru-RU" dirty="0"/>
          </a:p>
        </p:txBody>
      </p:sp>
      <p:sp>
        <p:nvSpPr>
          <p:cNvPr id="4" name="Управляющая кнопка: назад 3">
            <a:hlinkClick r:id="rId2" action="ppaction://hlinksldjump" highlightClick="1"/>
          </p:cNvPr>
          <p:cNvSpPr/>
          <p:nvPr/>
        </p:nvSpPr>
        <p:spPr>
          <a:xfrm>
            <a:off x="5000628" y="6143644"/>
            <a:ext cx="576064"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Вертикальный свиток 4"/>
          <p:cNvSpPr/>
          <p:nvPr/>
        </p:nvSpPr>
        <p:spPr>
          <a:xfrm>
            <a:off x="0" y="332656"/>
            <a:ext cx="5508104" cy="5760640"/>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rgbClr val="002060"/>
                </a:solidFill>
              </a:rPr>
              <a:t>Иван-Царевич спешит выручить Марью-Царевну из плена Кощея. В таблице указана протяжённость дорог между пунктами, через которые он может пройти. Укажите длину самого длинного </a:t>
            </a:r>
            <a:r>
              <a:rPr lang="ru-RU" b="1" dirty="0" smtClean="0">
                <a:solidFill>
                  <a:srgbClr val="FF0000"/>
                </a:solidFill>
              </a:rPr>
              <a:t>участка</a:t>
            </a:r>
            <a:r>
              <a:rPr lang="ru-RU" dirty="0" smtClean="0">
                <a:solidFill>
                  <a:srgbClr val="002060"/>
                </a:solidFill>
              </a:rPr>
              <a:t> кратчайшего пути от Ивана-Царевича до Марьи Царевны (от точки И до точки М). Передвигаться можно только по дорогам, указанным в таблице.</a:t>
            </a: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smtClean="0">
              <a:solidFill>
                <a:srgbClr val="002060"/>
              </a:solidFill>
            </a:endParaRPr>
          </a:p>
          <a:p>
            <a:endParaRPr lang="ru-RU" dirty="0"/>
          </a:p>
        </p:txBody>
      </p:sp>
      <p:sp>
        <p:nvSpPr>
          <p:cNvPr id="9" name="Управляющая кнопка: настраиваемая 8">
            <a:hlinkClick r:id="" action="ppaction://noaction" highlightClick="1"/>
          </p:cNvPr>
          <p:cNvSpPr/>
          <p:nvPr/>
        </p:nvSpPr>
        <p:spPr>
          <a:xfrm>
            <a:off x="1187624" y="5589240"/>
            <a:ext cx="1440160" cy="360040"/>
          </a:xfrm>
          <a:prstGeom prst="actionButtonBlank">
            <a:avLst/>
          </a:prstGeom>
          <a:solidFill>
            <a:schemeClr val="accent1">
              <a:lumMod val="20000"/>
              <a:lumOff val="80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i="1" dirty="0" smtClean="0">
                <a:solidFill>
                  <a:schemeClr val="tx2">
                    <a:lumMod val="75000"/>
                  </a:schemeClr>
                </a:solidFill>
              </a:rPr>
              <a:t>ответ</a:t>
            </a:r>
            <a:endParaRPr lang="ru-RU" sz="2400" i="1" dirty="0">
              <a:solidFill>
                <a:schemeClr val="tx2">
                  <a:lumMod val="75000"/>
                </a:schemeClr>
              </a:solidFill>
            </a:endParaRPr>
          </a:p>
        </p:txBody>
      </p:sp>
      <p:cxnSp>
        <p:nvCxnSpPr>
          <p:cNvPr id="11" name="Прямая соединительная линия 10"/>
          <p:cNvCxnSpPr/>
          <p:nvPr/>
        </p:nvCxnSpPr>
        <p:spPr>
          <a:xfrm>
            <a:off x="2843808" y="5877272"/>
            <a:ext cx="180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3131840" y="5517232"/>
            <a:ext cx="1368152" cy="369332"/>
          </a:xfrm>
          <a:prstGeom prst="rect">
            <a:avLst/>
          </a:prstGeom>
        </p:spPr>
        <p:txBody>
          <a:bodyPr wrap="square">
            <a:spAutoFit/>
          </a:bodyPr>
          <a:lstStyle/>
          <a:p>
            <a:r>
              <a:rPr lang="ru-RU" dirty="0" smtClean="0"/>
              <a:t> </a:t>
            </a:r>
            <a:r>
              <a:rPr lang="ru-RU" b="1" dirty="0" smtClean="0">
                <a:solidFill>
                  <a:srgbClr val="002060"/>
                </a:solidFill>
              </a:rPr>
              <a:t>3 </a:t>
            </a:r>
            <a:r>
              <a:rPr lang="ru-RU" dirty="0" smtClean="0">
                <a:solidFill>
                  <a:schemeClr val="bg1">
                    <a:lumMod val="65000"/>
                  </a:schemeClr>
                </a:solidFill>
              </a:rPr>
              <a:t>(ИБМ)</a:t>
            </a:r>
            <a:endParaRPr lang="ru-RU" b="1" dirty="0">
              <a:solidFill>
                <a:schemeClr val="bg1">
                  <a:lumMod val="65000"/>
                </a:schemeClr>
              </a:solidFill>
            </a:endParaRPr>
          </a:p>
        </p:txBody>
      </p:sp>
      <p:pic>
        <p:nvPicPr>
          <p:cNvPr id="36866" name="Picture 2"/>
          <p:cNvPicPr>
            <a:picLocks noChangeAspect="1" noChangeArrowheads="1"/>
          </p:cNvPicPr>
          <p:nvPr/>
        </p:nvPicPr>
        <p:blipFill>
          <a:blip r:embed="rId3" cstate="print"/>
          <a:srcRect/>
          <a:stretch>
            <a:fillRect/>
          </a:stretch>
        </p:blipFill>
        <p:spPr bwMode="auto">
          <a:xfrm>
            <a:off x="683568" y="3789040"/>
            <a:ext cx="4176464" cy="11811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nextCondLst>
                <p:cond evt="onClick" delay="0">
                  <p:tgtEl>
                    <p:spTgt spid="9"/>
                  </p:tgtEl>
                </p:cond>
              </p:nextCondLst>
            </p:seq>
          </p:childTnLst>
        </p:cTn>
      </p:par>
    </p:tnLst>
    <p:bldLst>
      <p:bldP spid="14" grpId="0"/>
    </p:bldLst>
  </p:timing>
</p:sld>
</file>

<file path=ppt/theme/theme1.xml><?xml version="1.0" encoding="utf-8"?>
<a:theme xmlns:a="http://schemas.openxmlformats.org/drawingml/2006/main" name="Тема Office">
  <a:themeElements>
    <a:clrScheme name="Другая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BFB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661</TotalTime>
  <Words>789</Words>
  <Application>Microsoft Office PowerPoint</Application>
  <PresentationFormat>Экран (4:3)</PresentationFormat>
  <Paragraphs>244</Paragraphs>
  <Slides>26</Slides>
  <Notes>0</Notes>
  <HiddenSlides>0</HiddenSlides>
  <MMClips>0</MMClips>
  <ScaleCrop>false</ScaleCrop>
  <HeadingPairs>
    <vt:vector size="6" baseType="variant">
      <vt:variant>
        <vt:lpstr>Тема</vt:lpstr>
      </vt:variant>
      <vt:variant>
        <vt:i4>2</vt:i4>
      </vt:variant>
      <vt:variant>
        <vt:lpstr>Заголовки слайдов</vt:lpstr>
      </vt:variant>
      <vt:variant>
        <vt:i4>26</vt:i4>
      </vt:variant>
      <vt:variant>
        <vt:lpstr>Произвольные показы</vt:lpstr>
      </vt:variant>
      <vt:variant>
        <vt:i4>1</vt:i4>
      </vt:variant>
    </vt:vector>
  </HeadingPairs>
  <TitlesOfParts>
    <vt:vector size="29" baseType="lpstr">
      <vt:lpstr>Тема Office</vt:lpstr>
      <vt:lpstr>1_Тема Office</vt:lpstr>
      <vt:lpstr>Слайд 1</vt:lpstr>
      <vt:lpstr>Слайд 2</vt:lpstr>
      <vt:lpstr>Морской бой</vt:lpstr>
      <vt:lpstr>Правила</vt:lpstr>
      <vt:lpstr>Мартынов Андрей, Парыгин  Владимир</vt:lpstr>
      <vt:lpstr>Слайд 6</vt:lpstr>
      <vt:lpstr>11</vt:lpstr>
      <vt:lpstr>11</vt:lpstr>
      <vt:lpstr>11</vt:lpstr>
      <vt:lpstr>11</vt:lpstr>
      <vt:lpstr>11</vt:lpstr>
      <vt:lpstr>11</vt:lpstr>
      <vt:lpstr>11</vt:lpstr>
      <vt:lpstr>11</vt:lpstr>
      <vt:lpstr>11</vt:lpstr>
      <vt:lpstr>11</vt:lpstr>
      <vt:lpstr>11</vt:lpstr>
      <vt:lpstr>11</vt:lpstr>
      <vt:lpstr>11</vt:lpstr>
      <vt:lpstr>11</vt:lpstr>
      <vt:lpstr>11</vt:lpstr>
      <vt:lpstr>11</vt:lpstr>
      <vt:lpstr>11</vt:lpstr>
      <vt:lpstr>11</vt:lpstr>
      <vt:lpstr>11</vt:lpstr>
      <vt:lpstr>11</vt:lpstr>
      <vt:lpstr>Произвольный показ 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Морской бой</dc:title>
  <dc:creator>Флотская ТВ</dc:creator>
  <cp:lastModifiedBy>мвидео</cp:lastModifiedBy>
  <cp:revision>93</cp:revision>
  <dcterms:created xsi:type="dcterms:W3CDTF">2017-01-02T19:19:21Z</dcterms:created>
  <dcterms:modified xsi:type="dcterms:W3CDTF">2020-01-08T06:55:15Z</dcterms:modified>
</cp:coreProperties>
</file>