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2743218"/>
          </a:xfrm>
          <a:noFill/>
        </p:spPr>
        <p:txBody>
          <a:bodyPr>
            <a:prstTxWarp prst="textChevron">
              <a:avLst/>
            </a:prstTxWarp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Математический ринг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852936"/>
            <a:ext cx="8064896" cy="3600400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«Математики» </a:t>
            </a:r>
          </a:p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ротив</a:t>
            </a:r>
          </a:p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«Пифагоров»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8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3201219"/>
          </a:xfrm>
        </p:spPr>
        <p:txBody>
          <a:bodyPr>
            <a:prstTxWarp prst="textWave1">
              <a:avLst/>
            </a:prstTxWarp>
          </a:bodyPr>
          <a:lstStyle/>
          <a:p>
            <a:pPr>
              <a:buNone/>
            </a:pP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Соображательная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9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4713387"/>
          </a:xfrm>
        </p:spPr>
        <p:txBody>
          <a:bodyPr>
            <a:prstTxWarp prst="textWave1">
              <a:avLst/>
            </a:prstTxWarp>
          </a:bodyPr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Рассеянный </a:t>
            </a:r>
          </a:p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математик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Математика! </a:t>
            </a:r>
          </a:p>
          <a:p>
            <a:pPr algn="ctr">
              <a:buNone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Даже в каменный век </a:t>
            </a:r>
          </a:p>
          <a:p>
            <a:pPr algn="ctr">
              <a:buNone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Обращался к тебе человек,</a:t>
            </a:r>
          </a:p>
          <a:p>
            <a:pPr algn="ctr">
              <a:buNone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Без тебя невозможно предметы считать,</a:t>
            </a:r>
          </a:p>
          <a:p>
            <a:pPr algn="ctr">
              <a:buNone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Невозможно построить мосты, </a:t>
            </a:r>
          </a:p>
          <a:p>
            <a:pPr algn="ctr">
              <a:buNone/>
            </a:pP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Там, где сложное, новое надо создать, Лучшим другом являешься ты! 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1.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3201219"/>
          </a:xfrm>
        </p:spPr>
        <p:txBody>
          <a:bodyPr>
            <a:prstTxWarp prst="textWave1">
              <a:avLst/>
            </a:prstTxWarp>
          </a:bodyPr>
          <a:lstStyle/>
          <a:p>
            <a:pPr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Шифровальная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2.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0603" y="2420888"/>
            <a:ext cx="8725893" cy="2481139"/>
          </a:xfrm>
        </p:spPr>
        <p:txBody>
          <a:bodyPr>
            <a:prstTxWarp prst="textWave1">
              <a:avLst/>
            </a:prstTxWarp>
          </a:bodyPr>
          <a:lstStyle/>
          <a:p>
            <a:pPr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Вычислительная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3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916832"/>
            <a:ext cx="8784976" cy="3633267"/>
          </a:xfrm>
        </p:spPr>
        <p:txBody>
          <a:bodyPr>
            <a:prstTxWarp prst="textWave1">
              <a:avLst/>
            </a:prstTxWarp>
          </a:bodyPr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Опознай пословицу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4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3417243"/>
          </a:xfrm>
        </p:spPr>
        <p:txBody>
          <a:bodyPr>
            <a:prstTxWarp prst="textWave1">
              <a:avLst/>
            </a:prstTxWarp>
          </a:bodyPr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Ребусная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5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712968" cy="4065315"/>
          </a:xfrm>
        </p:spPr>
        <p:txBody>
          <a:bodyPr>
            <a:prstTxWarp prst="textWave1">
              <a:avLst/>
            </a:prstTxWarp>
          </a:bodyPr>
          <a:lstStyle/>
          <a:p>
            <a:pPr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Заморочки </a:t>
            </a:r>
          </a:p>
          <a:p>
            <a:pPr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из бочки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6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3129211"/>
          </a:xfrm>
        </p:spPr>
        <p:txBody>
          <a:bodyPr>
            <a:prstTxWarp prst="textWave1">
              <a:avLst/>
            </a:prstTxWarp>
          </a:bodyPr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Литературная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Станция 7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3417243"/>
          </a:xfrm>
        </p:spPr>
        <p:txBody>
          <a:bodyPr>
            <a:prstTxWarp prst="textWave1">
              <a:avLst/>
            </a:prstTxWarp>
          </a:bodyPr>
          <a:lstStyle/>
          <a:p>
            <a:pPr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Кроссвордная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19</TotalTime>
  <Words>79</Words>
  <Application>Microsoft Office PowerPoint</Application>
  <PresentationFormat>Экран 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Математический ринг</vt:lpstr>
      <vt:lpstr>Презентация PowerPoint</vt:lpstr>
      <vt:lpstr>Станция 1.</vt:lpstr>
      <vt:lpstr>Станция 2. </vt:lpstr>
      <vt:lpstr>Станция 3</vt:lpstr>
      <vt:lpstr>Станция 4</vt:lpstr>
      <vt:lpstr>Станция 5</vt:lpstr>
      <vt:lpstr>Станция 6</vt:lpstr>
      <vt:lpstr>Станция 7</vt:lpstr>
      <vt:lpstr>Станция 8</vt:lpstr>
      <vt:lpstr>Станция 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Математический ринг</dc:title>
  <dc:creator>Виктор</dc:creator>
  <cp:lastModifiedBy>Соцпедагог</cp:lastModifiedBy>
  <cp:revision>8</cp:revision>
  <dcterms:created xsi:type="dcterms:W3CDTF">2019-12-19T17:04:04Z</dcterms:created>
  <dcterms:modified xsi:type="dcterms:W3CDTF">2019-12-20T06:34:20Z</dcterms:modified>
</cp:coreProperties>
</file>