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7" r:id="rId4"/>
    <p:sldId id="268" r:id="rId5"/>
    <p:sldId id="269" r:id="rId6"/>
    <p:sldId id="271" r:id="rId7"/>
    <p:sldId id="270" r:id="rId8"/>
    <p:sldId id="273" r:id="rId9"/>
    <p:sldId id="272" r:id="rId10"/>
    <p:sldId id="276" r:id="rId11"/>
    <p:sldId id="274" r:id="rId12"/>
    <p:sldId id="275" r:id="rId13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800080"/>
    <a:srgbClr val="5B9BD5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уголок синий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r="12" b="114"/>
          <a:stretch>
            <a:fillRect/>
          </a:stretch>
        </p:blipFill>
        <p:spPr bwMode="auto">
          <a:xfrm>
            <a:off x="8092440" y="0"/>
            <a:ext cx="4099561" cy="2255520"/>
          </a:xfrm>
          <a:prstGeom prst="rect">
            <a:avLst/>
          </a:prstGeom>
          <a:noFill/>
        </p:spPr>
      </p:pic>
      <p:pic>
        <p:nvPicPr>
          <p:cNvPr id="5" name="Picture 8" descr="уголок синий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12" b="114"/>
          <a:stretch>
            <a:fillRect/>
          </a:stretch>
        </p:blipFill>
        <p:spPr bwMode="auto">
          <a:xfrm rot="10800000">
            <a:off x="-2" y="4404048"/>
            <a:ext cx="4945226" cy="2453951"/>
          </a:xfrm>
          <a:prstGeom prst="rect">
            <a:avLst/>
          </a:prstGeom>
          <a:noFill/>
        </p:spPr>
      </p:pic>
      <p:sp>
        <p:nvSpPr>
          <p:cNvPr id="6" name="Рамка 1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911"/>
            </a:avLst>
          </a:prstGeom>
          <a:solidFill>
            <a:schemeClr val="accent5">
              <a:lumMod val="75000"/>
            </a:schemeClr>
          </a:solidFill>
          <a:ln>
            <a:solidFill>
              <a:schemeClr val="accent5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Рамка 8"/>
          <p:cNvSpPr/>
          <p:nvPr/>
        </p:nvSpPr>
        <p:spPr>
          <a:xfrm>
            <a:off x="249382" y="249381"/>
            <a:ext cx="11665528" cy="6345383"/>
          </a:xfrm>
          <a:prstGeom prst="frame">
            <a:avLst>
              <a:gd name="adj1" fmla="val 1389"/>
            </a:avLst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мка 12"/>
          <p:cNvSpPr/>
          <p:nvPr/>
        </p:nvSpPr>
        <p:spPr>
          <a:xfrm>
            <a:off x="387927" y="360217"/>
            <a:ext cx="11402292" cy="6109856"/>
          </a:xfrm>
          <a:prstGeom prst="frame">
            <a:avLst>
              <a:gd name="adj1" fmla="val 1389"/>
            </a:avLst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68582" y="1122363"/>
            <a:ext cx="9213273" cy="1717819"/>
          </a:xfrm>
        </p:spPr>
        <p:txBody>
          <a:bodyPr anchor="b"/>
          <a:lstStyle>
            <a:lvl1pPr algn="ctr">
              <a:defRPr sz="7200" b="1" i="0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68581" y="2895456"/>
            <a:ext cx="9213273" cy="1233199"/>
          </a:xfrm>
        </p:spPr>
        <p:txBody>
          <a:bodyPr>
            <a:normAutofit/>
          </a:bodyPr>
          <a:lstStyle>
            <a:lvl1pPr marL="0" indent="0" algn="ctr">
              <a:buNone/>
              <a:defRPr sz="3600" b="0" cap="none" spc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95F0E-B89F-41AF-A681-A75E2127CB01}" type="datetimeFigureOut">
              <a:rPr lang="ru-RU"/>
              <a:pPr>
                <a:defRPr/>
              </a:pPr>
              <a:t>21.12.2023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816FA-1E6F-4FA4-AA1C-5E111AD8FA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уголок синий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12" b="114"/>
          <a:stretch>
            <a:fillRect/>
          </a:stretch>
        </p:blipFill>
        <p:spPr bwMode="auto">
          <a:xfrm rot="10800000">
            <a:off x="-2" y="5472544"/>
            <a:ext cx="2078184" cy="1385454"/>
          </a:xfrm>
          <a:prstGeom prst="rect">
            <a:avLst/>
          </a:prstGeom>
          <a:noFill/>
        </p:spPr>
      </p:pic>
      <p:sp>
        <p:nvSpPr>
          <p:cNvPr id="5" name="Рамка 13"/>
          <p:cNvSpPr/>
          <p:nvPr/>
        </p:nvSpPr>
        <p:spPr>
          <a:xfrm>
            <a:off x="180109" y="180108"/>
            <a:ext cx="11831782" cy="6511637"/>
          </a:xfrm>
          <a:prstGeom prst="frame">
            <a:avLst>
              <a:gd name="adj1" fmla="val 888"/>
            </a:avLst>
          </a:prstGeom>
          <a:solidFill>
            <a:srgbClr val="2A4B8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Рамка 8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2699"/>
            </a:avLst>
          </a:prstGeom>
          <a:solidFill>
            <a:schemeClr val="accent5">
              <a:lumMod val="75000"/>
            </a:schemeClr>
          </a:solidFill>
          <a:ln>
            <a:solidFill>
              <a:schemeClr val="accent5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8655" y="365125"/>
            <a:ext cx="11499272" cy="1325563"/>
          </a:xfrm>
        </p:spPr>
        <p:txBody>
          <a:bodyPr/>
          <a:lstStyle>
            <a:lvl1pPr algn="ctr">
              <a:defRPr sz="7200"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219" y="1825624"/>
            <a:ext cx="11388436" cy="463059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91A43-872B-438B-8817-20536126BBFA}" type="datetimeFigureOut">
              <a:rPr lang="ru-RU"/>
              <a:pPr>
                <a:defRPr/>
              </a:pPr>
              <a:t>21.12.2023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065CC-2ED3-49FE-8713-16A026322D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уголок синий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r="12" b="114"/>
          <a:stretch>
            <a:fillRect/>
          </a:stretch>
        </p:blipFill>
        <p:spPr bwMode="auto">
          <a:xfrm>
            <a:off x="9795163" y="0"/>
            <a:ext cx="2396837" cy="1634836"/>
          </a:xfrm>
          <a:prstGeom prst="rect">
            <a:avLst/>
          </a:prstGeom>
          <a:noFill/>
        </p:spPr>
      </p:pic>
      <p:sp>
        <p:nvSpPr>
          <p:cNvPr id="6" name="Рамка 15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103"/>
            </a:avLst>
          </a:prstGeom>
          <a:solidFill>
            <a:schemeClr val="accent5">
              <a:lumMod val="75000"/>
            </a:schemeClr>
          </a:solidFill>
          <a:ln>
            <a:solidFill>
              <a:schemeClr val="accent5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Рамка 16"/>
          <p:cNvSpPr/>
          <p:nvPr/>
        </p:nvSpPr>
        <p:spPr>
          <a:xfrm>
            <a:off x="166253" y="180110"/>
            <a:ext cx="11859491" cy="6511636"/>
          </a:xfrm>
          <a:prstGeom prst="frame">
            <a:avLst>
              <a:gd name="adj1" fmla="val 1176"/>
            </a:avLst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491" y="365125"/>
            <a:ext cx="11346873" cy="1325563"/>
          </a:xfrm>
        </p:spPr>
        <p:txBody>
          <a:bodyPr/>
          <a:lstStyle>
            <a:lvl1pPr algn="ctr">
              <a:defRPr sz="6600"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9491" y="1825625"/>
            <a:ext cx="5590309" cy="46028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199" y="1825624"/>
            <a:ext cx="5590309" cy="46167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37F58-DAAC-476A-A7C2-66C604E3EC3E}" type="datetimeFigureOut">
              <a:rPr lang="ru-RU"/>
              <a:pPr>
                <a:defRPr/>
              </a:pPr>
              <a:t>21.12.2023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83062-30BD-412C-A631-CEA8CCC999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уголок синий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12" b="114"/>
          <a:stretch>
            <a:fillRect/>
          </a:stretch>
        </p:blipFill>
        <p:spPr bwMode="auto">
          <a:xfrm rot="10800000">
            <a:off x="-3" y="4197927"/>
            <a:ext cx="3435929" cy="2660071"/>
          </a:xfrm>
          <a:prstGeom prst="rect">
            <a:avLst/>
          </a:prstGeom>
          <a:noFill/>
        </p:spPr>
      </p:pic>
      <p:sp>
        <p:nvSpPr>
          <p:cNvPr id="3" name="Рамка 10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911"/>
            </a:avLst>
          </a:prstGeom>
          <a:solidFill>
            <a:schemeClr val="accent5">
              <a:lumMod val="75000"/>
            </a:schemeClr>
          </a:solidFill>
          <a:ln>
            <a:solidFill>
              <a:schemeClr val="accent5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Рамка 11"/>
          <p:cNvSpPr/>
          <p:nvPr/>
        </p:nvSpPr>
        <p:spPr>
          <a:xfrm>
            <a:off x="249382" y="249381"/>
            <a:ext cx="11665528" cy="6345383"/>
          </a:xfrm>
          <a:prstGeom prst="frame">
            <a:avLst>
              <a:gd name="adj1" fmla="val 1389"/>
            </a:avLst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Рамка 12"/>
          <p:cNvSpPr/>
          <p:nvPr/>
        </p:nvSpPr>
        <p:spPr>
          <a:xfrm>
            <a:off x="387927" y="360217"/>
            <a:ext cx="11402292" cy="6109856"/>
          </a:xfrm>
          <a:prstGeom prst="frame">
            <a:avLst>
              <a:gd name="adj1" fmla="val 1389"/>
            </a:avLst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12F2A-CA16-46C9-B413-EE3CA893C88A}" type="datetimeFigureOut">
              <a:rPr lang="ru-RU"/>
              <a:pPr>
                <a:defRPr/>
              </a:pPr>
              <a:t>21.12.2023</a:t>
            </a:fld>
            <a:endParaRPr lang="ru-RU"/>
          </a:p>
        </p:txBody>
      </p:sp>
      <p:sp>
        <p:nvSpPr>
          <p:cNvPr id="7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428A7-FB6B-46CB-8550-32C9D77FBE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028D83C-F458-4BD4-834F-9B26DB22062A}" type="datetimeFigureOut">
              <a:rPr lang="ru-RU"/>
              <a:pPr>
                <a:defRPr/>
              </a:pPr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508A7F5-6975-4C22-BF83-6BCB509269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 kern="120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8114" y="1591980"/>
            <a:ext cx="9129711" cy="1582615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</a:pPr>
            <a:endParaRPr lang="ru-RU" sz="4400" b="1" i="1" dirty="0" smtClean="0">
              <a:solidFill>
                <a:srgbClr val="3333CC"/>
              </a:solidFill>
            </a:endParaRPr>
          </a:p>
          <a:p>
            <a:pPr>
              <a:lnSpc>
                <a:spcPct val="70000"/>
              </a:lnSpc>
            </a:pPr>
            <a:r>
              <a:rPr lang="ru-RU" sz="4400" b="1" i="1" dirty="0" smtClean="0">
                <a:solidFill>
                  <a:schemeClr val="accent1"/>
                </a:solidFill>
              </a:rPr>
              <a:t>Учитель методист</a:t>
            </a:r>
          </a:p>
        </p:txBody>
      </p:sp>
      <p:sp>
        <p:nvSpPr>
          <p:cNvPr id="6147" name="WordArt 6"/>
          <p:cNvSpPr>
            <a:spLocks noChangeArrowheads="1" noChangeShapeType="1" noTextEdit="1"/>
          </p:cNvSpPr>
          <p:nvPr/>
        </p:nvSpPr>
        <p:spPr bwMode="auto">
          <a:xfrm>
            <a:off x="690563" y="1169988"/>
            <a:ext cx="8745537" cy="191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8908" y="5653454"/>
            <a:ext cx="502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333399"/>
                </a:solidFill>
              </a:rPr>
              <a:t>с. Лешуконское 2023 г</a:t>
            </a:r>
            <a:endParaRPr lang="ru-RU" b="1" dirty="0">
              <a:solidFill>
                <a:srgbClr val="33339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1" y="1099038"/>
            <a:ext cx="8299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333399"/>
                </a:solidFill>
              </a:rPr>
              <a:t>Школьная конференция, посвященная Году педагога и наставника</a:t>
            </a:r>
            <a:endParaRPr lang="ru-RU" b="1" dirty="0">
              <a:solidFill>
                <a:srgbClr val="333399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47709" y="4111720"/>
            <a:ext cx="41326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Работу выполнил: </a:t>
            </a:r>
            <a:r>
              <a:rPr lang="ru-RU" dirty="0" err="1" smtClean="0">
                <a:solidFill>
                  <a:srgbClr val="002060"/>
                </a:solidFill>
              </a:rPr>
              <a:t>Шестак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Николай ученик 8 «а» </a:t>
            </a:r>
            <a:r>
              <a:rPr lang="ru-RU" dirty="0" err="1" smtClean="0">
                <a:solidFill>
                  <a:srgbClr val="002060"/>
                </a:solidFill>
              </a:rPr>
              <a:t>кл</a:t>
            </a:r>
            <a:r>
              <a:rPr lang="ru-RU" dirty="0" smtClean="0">
                <a:solidFill>
                  <a:srgbClr val="002060"/>
                </a:solidFill>
              </a:rPr>
              <a:t> МБОУ «ЛСОШ»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Руководитель: Титова В.Ю. 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учитель </a:t>
            </a:r>
            <a:r>
              <a:rPr lang="ru-RU" dirty="0">
                <a:solidFill>
                  <a:srgbClr val="002060"/>
                </a:solidFill>
              </a:rPr>
              <a:t>математики МБОУ «ЛСОШ»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219" y="1825624"/>
            <a:ext cx="1136072" cy="463059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I:\Титова В.Ю\Кущ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" t="3410" r="2928" b="3590"/>
          <a:stretch/>
        </p:blipFill>
        <p:spPr bwMode="auto">
          <a:xfrm>
            <a:off x="985651" y="783771"/>
            <a:ext cx="8027721" cy="5296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179625" y="4215740"/>
            <a:ext cx="280257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Валентина Александровна с коллегами.</a:t>
            </a:r>
          </a:p>
          <a:p>
            <a:r>
              <a:rPr lang="ru-RU" b="1" dirty="0" smtClean="0"/>
              <a:t>Начало трудовой биографии.</a:t>
            </a:r>
          </a:p>
          <a:p>
            <a:r>
              <a:rPr lang="ru-RU" b="1" dirty="0" smtClean="0"/>
              <a:t>Фото из архива </a:t>
            </a:r>
            <a:r>
              <a:rPr lang="ru-RU" b="1" dirty="0" err="1" smtClean="0"/>
              <a:t>Шарухиной</a:t>
            </a:r>
            <a:r>
              <a:rPr lang="ru-RU" b="1" dirty="0" smtClean="0"/>
              <a:t> Р.А.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83644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 многолетний и добросовестный труд</a:t>
            </a:r>
            <a:endParaRPr lang="ru-RU" dirty="0"/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37" y="2068168"/>
            <a:ext cx="2634124" cy="31075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s://im0-tub-ru.yandex.net/i?id=1fd18117c3483006b6a7f6e99d810325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599" y="2461510"/>
            <a:ext cx="216024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https://ds04.infourok.ru/uploads/ex/0a5e/0014cadd-1b33c1ea/1/hello_html_2ca4585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385"/>
          <a:stretch>
            <a:fillRect/>
          </a:stretch>
        </p:blipFill>
        <p:spPr bwMode="auto">
          <a:xfrm>
            <a:off x="7794993" y="2042483"/>
            <a:ext cx="349567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https://ds04.infourok.ru/uploads/ex/0a5e/0014cadd-1b33c1ea/1/hello_html_2ca4585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00" b="14349"/>
          <a:stretch>
            <a:fillRect/>
          </a:stretch>
        </p:blipFill>
        <p:spPr bwMode="auto">
          <a:xfrm>
            <a:off x="7803786" y="4146630"/>
            <a:ext cx="349567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https://media2.24aul.ru/imgs/5ab76f84231ede2aa043ab3b/veteran-truda-sssr-za-dolgoletniy-dobrosovestnyy-trud-1-1123952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255" y="4795483"/>
            <a:ext cx="2856037" cy="1607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55277" y="1825624"/>
            <a:ext cx="5934808" cy="4630593"/>
          </a:xfrm>
        </p:spPr>
        <p:txBody>
          <a:bodyPr/>
          <a:lstStyle/>
          <a:p>
            <a:pPr>
              <a:buNone/>
            </a:pPr>
            <a:r>
              <a:rPr lang="ru-RU" sz="3200" b="1" i="1" dirty="0" smtClean="0">
                <a:solidFill>
                  <a:schemeClr val="bg2">
                    <a:lumMod val="50000"/>
                  </a:schemeClr>
                </a:solidFill>
              </a:rPr>
              <a:t>             Учитель!</a:t>
            </a:r>
          </a:p>
          <a:p>
            <a:pPr>
              <a:buNone/>
            </a:pPr>
            <a:r>
              <a:rPr lang="ru-RU" sz="3200" b="1" i="1" dirty="0" smtClean="0">
                <a:solidFill>
                  <a:schemeClr val="bg2">
                    <a:lumMod val="50000"/>
                  </a:schemeClr>
                </a:solidFill>
              </a:rPr>
              <a:t> Вслушайтесь сердцем</a:t>
            </a:r>
          </a:p>
          <a:p>
            <a:pPr>
              <a:buNone/>
            </a:pPr>
            <a:r>
              <a:rPr lang="ru-RU" sz="3200" b="1" i="1" dirty="0" smtClean="0">
                <a:solidFill>
                  <a:schemeClr val="bg2">
                    <a:lumMod val="50000"/>
                  </a:schemeClr>
                </a:solidFill>
              </a:rPr>
              <a:t>В эти звуки, что дороги нам.</a:t>
            </a:r>
          </a:p>
          <a:p>
            <a:pPr>
              <a:buNone/>
            </a:pPr>
            <a:r>
              <a:rPr lang="ru-RU" sz="3200" b="1" i="1" dirty="0" smtClean="0">
                <a:solidFill>
                  <a:schemeClr val="bg2">
                    <a:lumMod val="50000"/>
                  </a:schemeClr>
                </a:solidFill>
              </a:rPr>
              <a:t>Всем, что связано с юностью,</a:t>
            </a:r>
          </a:p>
          <a:p>
            <a:pPr>
              <a:buNone/>
            </a:pPr>
            <a:r>
              <a:rPr lang="ru-RU" sz="3200" b="1" i="1" dirty="0" smtClean="0">
                <a:solidFill>
                  <a:schemeClr val="bg2">
                    <a:lumMod val="50000"/>
                  </a:schemeClr>
                </a:solidFill>
              </a:rPr>
              <a:t> с детством,</a:t>
            </a:r>
          </a:p>
          <a:p>
            <a:pPr>
              <a:buNone/>
            </a:pPr>
            <a:r>
              <a:rPr lang="ru-RU" sz="3200" b="1" i="1" dirty="0" smtClean="0">
                <a:solidFill>
                  <a:schemeClr val="bg2">
                    <a:lumMod val="50000"/>
                  </a:schemeClr>
                </a:solidFill>
              </a:rPr>
              <a:t>Мы обязаны учителям!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Кущ (Палкина)                     Валентина Александровна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580793" y="1825624"/>
            <a:ext cx="7181716" cy="4616739"/>
          </a:xfrm>
        </p:spPr>
        <p:txBody>
          <a:bodyPr/>
          <a:lstStyle/>
          <a:p>
            <a:pPr lvl="0" indent="-342900">
              <a:buFontTx/>
              <a:buChar char="•"/>
              <a:defRPr/>
            </a:pPr>
            <a:r>
              <a:rPr lang="ru-RU" kern="0" dirty="0" smtClean="0">
                <a:solidFill>
                  <a:srgbClr val="000000"/>
                </a:solidFill>
                <a:latin typeface="Arial"/>
              </a:rPr>
              <a:t>1956 г- оканчивает ЛСШ</a:t>
            </a:r>
          </a:p>
          <a:p>
            <a:pPr lvl="0" indent="-342900">
              <a:buFontTx/>
              <a:buChar char="•"/>
              <a:defRPr/>
            </a:pPr>
            <a:r>
              <a:rPr lang="ru-RU" kern="0" dirty="0" smtClean="0">
                <a:solidFill>
                  <a:srgbClr val="000000"/>
                </a:solidFill>
                <a:latin typeface="Arial"/>
              </a:rPr>
              <a:t>1960 г- работает в </a:t>
            </a:r>
            <a:r>
              <a:rPr lang="ru-RU" kern="0" dirty="0" err="1" smtClean="0">
                <a:solidFill>
                  <a:srgbClr val="000000"/>
                </a:solidFill>
                <a:latin typeface="Arial"/>
              </a:rPr>
              <a:t>Вожгорской</a:t>
            </a:r>
            <a:r>
              <a:rPr lang="ru-RU" kern="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kern="0" dirty="0" err="1" smtClean="0">
                <a:solidFill>
                  <a:srgbClr val="000000"/>
                </a:solidFill>
                <a:latin typeface="Arial"/>
              </a:rPr>
              <a:t>вос.шк</a:t>
            </a:r>
            <a:endParaRPr lang="ru-RU" kern="0" dirty="0" smtClean="0">
              <a:solidFill>
                <a:srgbClr val="000000"/>
              </a:solidFill>
              <a:latin typeface="Arial"/>
            </a:endParaRPr>
          </a:p>
          <a:p>
            <a:pPr lvl="0" indent="-342900">
              <a:buFontTx/>
              <a:buChar char="•"/>
              <a:defRPr/>
            </a:pPr>
            <a:r>
              <a:rPr lang="ru-RU" kern="0" dirty="0" smtClean="0">
                <a:solidFill>
                  <a:srgbClr val="000000"/>
                </a:solidFill>
                <a:latin typeface="Arial"/>
              </a:rPr>
              <a:t>1961 г- работает в </a:t>
            </a:r>
            <a:r>
              <a:rPr lang="ru-RU" kern="0" dirty="0" err="1" smtClean="0">
                <a:solidFill>
                  <a:srgbClr val="000000"/>
                </a:solidFill>
                <a:latin typeface="Arial"/>
              </a:rPr>
              <a:t>Смоленецкой</a:t>
            </a:r>
            <a:r>
              <a:rPr lang="ru-RU" kern="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kern="0" dirty="0" err="1" smtClean="0">
                <a:solidFill>
                  <a:srgbClr val="000000"/>
                </a:solidFill>
                <a:latin typeface="Arial"/>
              </a:rPr>
              <a:t>вос.шк</a:t>
            </a:r>
            <a:endParaRPr lang="ru-RU" kern="0" dirty="0" smtClean="0">
              <a:solidFill>
                <a:srgbClr val="000000"/>
              </a:solidFill>
              <a:latin typeface="Arial"/>
            </a:endParaRPr>
          </a:p>
          <a:p>
            <a:pPr lvl="0" indent="-342900">
              <a:buFontTx/>
              <a:buChar char="•"/>
              <a:defRPr/>
            </a:pPr>
            <a:r>
              <a:rPr lang="ru-RU" kern="0" dirty="0" smtClean="0">
                <a:solidFill>
                  <a:srgbClr val="000000"/>
                </a:solidFill>
                <a:latin typeface="Arial"/>
              </a:rPr>
              <a:t>1962-1966 </a:t>
            </a:r>
            <a:r>
              <a:rPr lang="ru-RU" kern="0" dirty="0" err="1" smtClean="0">
                <a:solidFill>
                  <a:srgbClr val="000000"/>
                </a:solidFill>
                <a:latin typeface="Arial"/>
              </a:rPr>
              <a:t>гг</a:t>
            </a:r>
            <a:r>
              <a:rPr lang="ru-RU" kern="0" dirty="0" smtClean="0">
                <a:solidFill>
                  <a:srgbClr val="000000"/>
                </a:solidFill>
                <a:latin typeface="Arial"/>
              </a:rPr>
              <a:t>- учится в Архангельском государственном педагогическом институте на физмате</a:t>
            </a:r>
          </a:p>
          <a:p>
            <a:pPr lvl="0" indent="-342900">
              <a:buFontTx/>
              <a:buChar char="•"/>
              <a:defRPr/>
            </a:pPr>
            <a:r>
              <a:rPr lang="ru-RU" kern="0" dirty="0" smtClean="0">
                <a:solidFill>
                  <a:srgbClr val="000000"/>
                </a:solidFill>
                <a:latin typeface="Arial"/>
              </a:rPr>
              <a:t>1966-1993 </a:t>
            </a:r>
            <a:r>
              <a:rPr lang="ru-RU" kern="0" dirty="0" err="1" smtClean="0">
                <a:solidFill>
                  <a:srgbClr val="000000"/>
                </a:solidFill>
                <a:latin typeface="Arial"/>
              </a:rPr>
              <a:t>гг</a:t>
            </a:r>
            <a:r>
              <a:rPr lang="ru-RU" kern="0" dirty="0" smtClean="0">
                <a:solidFill>
                  <a:srgbClr val="000000"/>
                </a:solidFill>
                <a:latin typeface="Arial"/>
              </a:rPr>
              <a:t> – работает учителем математики </a:t>
            </a:r>
            <a:r>
              <a:rPr lang="ru-RU" kern="0" dirty="0" err="1" smtClean="0">
                <a:solidFill>
                  <a:srgbClr val="000000"/>
                </a:solidFill>
                <a:latin typeface="Arial"/>
              </a:rPr>
              <a:t>Лешуконской</a:t>
            </a:r>
            <a:r>
              <a:rPr lang="ru-RU" kern="0" dirty="0" smtClean="0">
                <a:solidFill>
                  <a:srgbClr val="000000"/>
                </a:solidFill>
                <a:latin typeface="Arial"/>
              </a:rPr>
              <a:t> средней школы</a:t>
            </a:r>
            <a:endParaRPr lang="ru-RU" dirty="0"/>
          </a:p>
        </p:txBody>
      </p:sp>
      <p:pic>
        <p:nvPicPr>
          <p:cNvPr id="7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70" y="1849856"/>
            <a:ext cx="3323476" cy="41891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64587" y="6093042"/>
            <a:ext cx="2505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kern="0" dirty="0" smtClean="0">
                <a:solidFill>
                  <a:srgbClr val="002060"/>
                </a:solidFill>
                <a:latin typeface="Arial"/>
              </a:rPr>
              <a:t>2.10.1938- 14.02.2005</a:t>
            </a:r>
            <a:endParaRPr lang="ru-RU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Выписки из приказов РОНО</a:t>
            </a:r>
            <a:endParaRPr lang="ru-RU" dirty="0"/>
          </a:p>
        </p:txBody>
      </p:sp>
      <p:pic>
        <p:nvPicPr>
          <p:cNvPr id="4" name="Picture 2" descr="https://sun9-6.userapi.com/impg/LSzySdjcowE7kjQwWoJnnz6dr0ywobcGwWUqcg/5I81PlTP50Q.jpg?size=1600x1200&amp;quality=96&amp;sign=1ce76420fa2534d7ed6ab92c5e29e303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552" t="15655" r="16379" b="58161"/>
          <a:stretch>
            <a:fillRect/>
          </a:stretch>
        </p:blipFill>
        <p:spPr bwMode="auto">
          <a:xfrm>
            <a:off x="386861" y="1826892"/>
            <a:ext cx="6991967" cy="2078255"/>
          </a:xfrm>
          <a:prstGeom prst="rect">
            <a:avLst/>
          </a:prstGeom>
          <a:noFill/>
        </p:spPr>
      </p:pic>
      <p:pic>
        <p:nvPicPr>
          <p:cNvPr id="5" name="Picture 2" descr="https://sun9-73.userapi.com/impg/P3gZHcHH1v0oNt9jQSkm7siSrw6kLEp8fvSRKQ/Q9-1c5cvLv8.jpg?size=1600x1200&amp;quality=96&amp;sign=ec3293b1d2e060038bfb652eb49dc818&amp;type=album"/>
          <p:cNvPicPr>
            <a:picLocks noChangeAspect="1" noChangeArrowheads="1"/>
          </p:cNvPicPr>
          <p:nvPr/>
        </p:nvPicPr>
        <p:blipFill>
          <a:blip r:embed="rId3" cstate="print"/>
          <a:srcRect b="24126"/>
          <a:stretch>
            <a:fillRect/>
          </a:stretch>
        </p:blipFill>
        <p:spPr bwMode="auto">
          <a:xfrm>
            <a:off x="5715760" y="3108693"/>
            <a:ext cx="6089247" cy="34679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Z:\Титова ВЮ\для новиковских чтений\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7" r="3383" b="1640"/>
          <a:stretch>
            <a:fillRect/>
          </a:stretch>
        </p:blipFill>
        <p:spPr bwMode="auto">
          <a:xfrm>
            <a:off x="1837592" y="188347"/>
            <a:ext cx="8785517" cy="64322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Документы об окончании института</a:t>
            </a:r>
            <a:endParaRPr lang="ru-RU" dirty="0"/>
          </a:p>
        </p:txBody>
      </p:sp>
      <p:pic>
        <p:nvPicPr>
          <p:cNvPr id="4" name="Picture 4" descr="https://sun9-37.userapi.com/impg/B8iXVbAWyQpX-FcCbwjnXd6JtQwBCTNeqxZC4A/Ok6DqXUi20M.jpg?size=1200x1600&amp;quality=96&amp;sign=ace1ec917c3108915bcc6df6bd749a4c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382"/>
          <a:stretch>
            <a:fillRect/>
          </a:stretch>
        </p:blipFill>
        <p:spPr bwMode="auto">
          <a:xfrm>
            <a:off x="597877" y="1761115"/>
            <a:ext cx="2751992" cy="4184029"/>
          </a:xfrm>
          <a:prstGeom prst="rect">
            <a:avLst/>
          </a:prstGeom>
          <a:noFill/>
        </p:spPr>
      </p:pic>
      <p:pic>
        <p:nvPicPr>
          <p:cNvPr id="5" name="Picture 4" descr="https://sun9-74.userapi.com/impg/trtlwp0mWBNDfuTlrrYELALS6Urkx_zA_10c4A/9OQAWay4e4k.jpg?size=1200x1600&amp;quality=96&amp;sign=3370e6d01f9e74dc30d942dacab0d0f3&amp;type=album"/>
          <p:cNvPicPr>
            <a:picLocks noChangeAspect="1" noChangeArrowheads="1"/>
          </p:cNvPicPr>
          <p:nvPr/>
        </p:nvPicPr>
        <p:blipFill>
          <a:blip r:embed="rId3" cstate="print"/>
          <a:srcRect l="3905" r="13809"/>
          <a:stretch>
            <a:fillRect/>
          </a:stretch>
        </p:blipFill>
        <p:spPr bwMode="auto">
          <a:xfrm rot="5400000">
            <a:off x="5433657" y="970699"/>
            <a:ext cx="2876200" cy="4660508"/>
          </a:xfrm>
          <a:prstGeom prst="rect">
            <a:avLst/>
          </a:prstGeom>
          <a:noFill/>
        </p:spPr>
      </p:pic>
      <p:pic>
        <p:nvPicPr>
          <p:cNvPr id="6" name="Picture 2" descr="https://sun9-69.userapi.com/impg/7r_i1yBLtar6XvmLrctVmYXlwqQ_3zqv1LTr5Q/v-gMzqNhkq8.jpg?size=1200x1600&amp;quality=96&amp;sign=22f4c20812af88228f7fc0a9b05933fa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4863" y="3318484"/>
            <a:ext cx="2592288" cy="3240360"/>
          </a:xfrm>
          <a:prstGeom prst="rect">
            <a:avLst/>
          </a:prstGeom>
          <a:noFill/>
        </p:spPr>
      </p:pic>
      <p:pic>
        <p:nvPicPr>
          <p:cNvPr id="7" name="Picture 2" descr="https://sun9-60.userapi.com/impg/xnOwHbqLFiXRytYZL2xErUwnkt7al42byWGaDQ/Ain4kBNW7l8.jpg?size=1200x1600&amp;quality=96&amp;sign=cfe87e054e0b7ce5e5e565568dd564ea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03268" y="2847038"/>
            <a:ext cx="2836772" cy="37823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Выписка из приказа РОНО</a:t>
            </a:r>
            <a:endParaRPr lang="ru-RU" dirty="0"/>
          </a:p>
        </p:txBody>
      </p:sp>
      <p:pic>
        <p:nvPicPr>
          <p:cNvPr id="4" name="Picture 2" descr="https://sun9-72.userapi.com/impg/lIhruBwuVwyccl-HchArKZ01-J31rUodTNaHfg/wjCkyv-nUrc.jpg?size=1600x1200&amp;quality=96&amp;sign=a544e56f82584ce70f9843c69ff3c75f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167" t="8333" r="5208" b="26389"/>
          <a:stretch>
            <a:fillRect/>
          </a:stretch>
        </p:blipFill>
        <p:spPr bwMode="auto">
          <a:xfrm>
            <a:off x="1899138" y="1894895"/>
            <a:ext cx="7588255" cy="41014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Последний звонок в 10 а классе</a:t>
            </a:r>
            <a:br>
              <a:rPr lang="ru-RU" dirty="0" smtClean="0"/>
            </a:br>
            <a:r>
              <a:rPr lang="ru-RU" dirty="0" smtClean="0"/>
              <a:t>(выпуск 1986 г)</a:t>
            </a:r>
            <a:endParaRPr lang="ru-RU" dirty="0"/>
          </a:p>
        </p:txBody>
      </p:sp>
      <p:pic>
        <p:nvPicPr>
          <p:cNvPr id="4" name="Picture 6" descr="https://sun9-39.userapi.com/impf/mug2JE2OHnPmcqqphV4vjKXFlcQ5hZ1azAbEjg/raFFXbdeMJw.jpg?size=1024x547&amp;quality=96&amp;sign=106b34e6ae95a86c996a1eee436aa0a1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81" b="21527"/>
          <a:stretch>
            <a:fillRect/>
          </a:stretch>
        </p:blipFill>
        <p:spPr bwMode="auto">
          <a:xfrm>
            <a:off x="2490898" y="2007505"/>
            <a:ext cx="6468464" cy="43932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020909" y="5266565"/>
            <a:ext cx="26767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rgbClr val="000000"/>
                </a:solidFill>
              </a:rPr>
              <a:t>Фото из архива </a:t>
            </a:r>
            <a:r>
              <a:rPr lang="ru-RU" b="1" dirty="0" err="1" smtClean="0">
                <a:solidFill>
                  <a:srgbClr val="000000"/>
                </a:solidFill>
              </a:rPr>
              <a:t>Лешуковой</a:t>
            </a:r>
            <a:r>
              <a:rPr lang="ru-RU" b="1" dirty="0" smtClean="0">
                <a:solidFill>
                  <a:srgbClr val="000000"/>
                </a:solidFill>
              </a:rPr>
              <a:t> (</a:t>
            </a:r>
            <a:r>
              <a:rPr lang="ru-RU" b="1" dirty="0" err="1" smtClean="0">
                <a:solidFill>
                  <a:srgbClr val="000000"/>
                </a:solidFill>
              </a:rPr>
              <a:t>Кокуткиной</a:t>
            </a:r>
            <a:r>
              <a:rPr lang="ru-RU" b="1" dirty="0" smtClean="0">
                <a:solidFill>
                  <a:srgbClr val="000000"/>
                </a:solidFill>
              </a:rPr>
              <a:t>) Ольги</a:t>
            </a:r>
            <a:endParaRPr lang="ru-RU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Z:\Титова ВЮ\для новиковских чтений\0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5" t="4085" r="6120" b="4012"/>
          <a:stretch>
            <a:fillRect/>
          </a:stretch>
        </p:blipFill>
        <p:spPr bwMode="auto">
          <a:xfrm>
            <a:off x="1201329" y="410062"/>
            <a:ext cx="3792702" cy="57399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77608" y="1701242"/>
            <a:ext cx="63744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kern="0" dirty="0" smtClean="0">
                <a:solidFill>
                  <a:srgbClr val="002060"/>
                </a:solidFill>
                <a:latin typeface="Arial"/>
              </a:rPr>
              <a:t>Торжественный вечер, посвященный 50-летию </a:t>
            </a:r>
            <a:r>
              <a:rPr lang="ru-RU" sz="2000" b="1" kern="0" dirty="0" err="1" smtClean="0">
                <a:solidFill>
                  <a:srgbClr val="002060"/>
                </a:solidFill>
                <a:latin typeface="Arial"/>
              </a:rPr>
              <a:t>Лешуконской</a:t>
            </a:r>
            <a:r>
              <a:rPr lang="ru-RU" sz="2000" b="1" kern="0" dirty="0" smtClean="0">
                <a:solidFill>
                  <a:srgbClr val="002060"/>
                </a:solidFill>
                <a:latin typeface="Arial"/>
              </a:rPr>
              <a:t> средней школы</a:t>
            </a:r>
          </a:p>
          <a:p>
            <a:pPr algn="ctr">
              <a:buNone/>
            </a:pPr>
            <a:r>
              <a:rPr lang="ru-RU" sz="2000" b="1" kern="0" dirty="0" smtClean="0">
                <a:solidFill>
                  <a:srgbClr val="002060"/>
                </a:solidFill>
                <a:latin typeface="Arial"/>
              </a:rPr>
              <a:t>    (декабрь 1986г)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093069" y="5196254"/>
            <a:ext cx="48533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kern="0" dirty="0" smtClean="0">
                <a:latin typeface="Arial"/>
              </a:rPr>
              <a:t>Фото  из архива Музея истории</a:t>
            </a:r>
          </a:p>
          <a:p>
            <a:pPr>
              <a:buNone/>
            </a:pPr>
            <a:r>
              <a:rPr lang="ru-RU" b="1" kern="0" dirty="0" err="1" smtClean="0">
                <a:latin typeface="Arial"/>
              </a:rPr>
              <a:t>Лешуконской</a:t>
            </a:r>
            <a:r>
              <a:rPr lang="ru-RU" b="1" kern="0" dirty="0" smtClean="0">
                <a:latin typeface="Arial"/>
              </a:rPr>
              <a:t> средней школы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Коллектив ЛСШ (1989-1990 </a:t>
            </a:r>
            <a:r>
              <a:rPr lang="ru-RU" dirty="0" err="1" smtClean="0"/>
              <a:t>уч.г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7" b="7858"/>
          <a:stretch>
            <a:fillRect/>
          </a:stretch>
        </p:blipFill>
        <p:spPr bwMode="auto">
          <a:xfrm>
            <a:off x="1194713" y="1406771"/>
            <a:ext cx="8096933" cy="49676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607770" y="5644634"/>
            <a:ext cx="2024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solidFill>
                  <a:srgbClr val="000000"/>
                </a:solidFill>
              </a:rPr>
              <a:t>Фото из архива </a:t>
            </a:r>
          </a:p>
          <a:p>
            <a:pPr lvl="0"/>
            <a:r>
              <a:rPr lang="ru-RU" b="1" dirty="0" smtClean="0">
                <a:solidFill>
                  <a:srgbClr val="000000"/>
                </a:solidFill>
              </a:rPr>
              <a:t>Титовой В.Ю.</a:t>
            </a:r>
            <a:endParaRPr lang="ru-RU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голки завёрнутые 1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 завёрнутые 1</Template>
  <TotalTime>672</TotalTime>
  <Words>192</Words>
  <Application>Microsoft Office PowerPoint</Application>
  <PresentationFormat>Произвольный</PresentationFormat>
  <Paragraphs>36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уголки завёрнутые 1</vt:lpstr>
      <vt:lpstr>Презентация PowerPoint</vt:lpstr>
      <vt:lpstr>Кущ (Палкина)                     Валентина Александровна</vt:lpstr>
      <vt:lpstr>Выписки из приказов РОНО</vt:lpstr>
      <vt:lpstr>Презентация PowerPoint</vt:lpstr>
      <vt:lpstr>Документы об окончании института</vt:lpstr>
      <vt:lpstr>Выписка из приказа РОНО</vt:lpstr>
      <vt:lpstr>Последний звонок в 10 а классе (выпуск 1986 г)</vt:lpstr>
      <vt:lpstr>Презентация PowerPoint</vt:lpstr>
      <vt:lpstr>Коллектив ЛСШ (1989-1990 уч.г)</vt:lpstr>
      <vt:lpstr>Презентация PowerPoint</vt:lpstr>
      <vt:lpstr>За многолетний и добросовестный труд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Тест "  Скалярное произведение векторов "</dc:title>
  <dc:creator> Елена</dc:creator>
  <cp:lastModifiedBy>Математика 2</cp:lastModifiedBy>
  <cp:revision>42</cp:revision>
  <dcterms:created xsi:type="dcterms:W3CDTF">2014-10-29T03:00:56Z</dcterms:created>
  <dcterms:modified xsi:type="dcterms:W3CDTF">2023-12-21T15:11:55Z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444266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